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73" r:id="rId4"/>
    <p:sldId id="260" r:id="rId5"/>
    <p:sldId id="261" r:id="rId6"/>
    <p:sldId id="262" r:id="rId7"/>
    <p:sldId id="263" r:id="rId8"/>
    <p:sldId id="264" r:id="rId9"/>
    <p:sldId id="272" r:id="rId10"/>
    <p:sldId id="266" r:id="rId11"/>
    <p:sldId id="267" r:id="rId12"/>
    <p:sldId id="269" r:id="rId13"/>
    <p:sldId id="270" r:id="rId14"/>
    <p:sldId id="279" r:id="rId15"/>
    <p:sldId id="28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710"/>
    <a:srgbClr val="FC715A"/>
    <a:srgbClr val="E571C7"/>
    <a:srgbClr val="FDA495"/>
    <a:srgbClr val="FD9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0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12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47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3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176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48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1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3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33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0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0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28E2-A215-42F4-97EB-C0D8931465C6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C369-C36C-4110-B7C8-7C0B2DFDE3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3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realizator@uniri.h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lada.uniri.hr/" TargetMode="External"/><Relationship Id="rId2" Type="http://schemas.openxmlformats.org/officeDocument/2006/relationships/hyperlink" Target="mailto:realizator@uniri.h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659" y="0"/>
            <a:ext cx="1370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8659" y="1614946"/>
            <a:ext cx="10814752" cy="3108149"/>
          </a:xfrm>
        </p:spPr>
        <p:txBody>
          <a:bodyPr>
            <a:normAutofit/>
          </a:bodyPr>
          <a:lstStyle/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Završnica -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Pitching Day Competition 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Srijeda,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11. prosinca </a:t>
            </a:r>
            <a:r>
              <a:rPr lang="hr-H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2019.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 13:00 sati,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Step Ri-a 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Konačan raspored na web stranici Zaklade i mailom sudionicima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180 sekundi (3 minute) za predstavljanje svog rješenja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Ukupna ocjena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= zbroj bodova pisanog rješenja i usmenog izlaganja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Stručni žiri: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predstavnici poduzeća/ustanove, Step Ri-a i Zaklade</a:t>
            </a:r>
          </a:p>
          <a:p>
            <a:pPr algn="just"/>
            <a:endParaRPr lang="hr-H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59" y="5109023"/>
            <a:ext cx="2472286" cy="1331231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1018659" y="629742"/>
            <a:ext cx="3991671" cy="1002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WIN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r="30232" b="23780"/>
          <a:stretch/>
        </p:blipFill>
        <p:spPr>
          <a:xfrm>
            <a:off x="307390" y="306246"/>
            <a:ext cx="711269" cy="1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67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012" y="1646746"/>
            <a:ext cx="10515600" cy="1325563"/>
          </a:xfrm>
        </p:spPr>
        <p:txBody>
          <a:bodyPr/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Komunikacija s poduzećima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1744" y="2570865"/>
            <a:ext cx="9999884" cy="3852237"/>
          </a:xfrm>
        </p:spPr>
        <p:txBody>
          <a:bodyPr>
            <a:normAutofit/>
          </a:bodyPr>
          <a:lstStyle/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Komunikacija ide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isključivo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preko ureda Zaklade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 ime tima s uredom Zaklade komunicira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jedna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osoba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Svaki tim u periodu </a:t>
            </a:r>
            <a:r>
              <a:rPr lang="hr-HR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28. 10. - 24. 11.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može poslati maksimalno </a:t>
            </a:r>
            <a:b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upita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 mail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realizator@uniri.hr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Ured Zaklade odgovoran je za grupiranje pitanja, periodički upit poduzećima i institucijama, te odgovor studentima.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26" y="0"/>
            <a:ext cx="4762140" cy="2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33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431" y="755609"/>
            <a:ext cx="10579100" cy="1325563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hr-HR" b="1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Proglašenje i nagrade</a:t>
            </a:r>
            <a:b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hr-HR" sz="2400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/>
            </a:r>
            <a:br>
              <a:rPr lang="hr-HR" sz="2400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</a:t>
            </a:r>
            <a:r>
              <a:rPr lang="hr-HR" sz="2400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proglašenje 20.12.2019. na stranicama Zaklade</a:t>
            </a:r>
            <a:r>
              <a:rPr lang="hr-HR" sz="2400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/>
            </a:r>
            <a:br>
              <a:rPr lang="hr-HR" sz="2400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</a:b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- prva tri mjesta za svaki poslovni slučaj (ukupno 18 nagrada - fond 36.000,00 kn!)</a:t>
            </a:r>
            <a:r>
              <a:rPr lang="hr-HR" b="1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hr-HR" b="1" dirty="0">
                <a:solidFill>
                  <a:srgbClr val="FDA49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hr-HR" b="1" dirty="0">
              <a:solidFill>
                <a:srgbClr val="FDA49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7431" y="2284131"/>
            <a:ext cx="9897379" cy="3965575"/>
          </a:xfrm>
        </p:spPr>
        <p:txBody>
          <a:bodyPr>
            <a:normAutofit/>
          </a:bodyPr>
          <a:lstStyle/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mjesto - 3.000,00 kuna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mjesto - 2.000,00 kuna</a:t>
            </a: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mjesto - 1.000,00 kuna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Pobjedničkim timovima osiguran je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službeni razgovor u STEP RI-u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mogućnostima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pristupa programu predinkubacije inovativnih poslovnih ideja 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Posebna nagrada Najaktivniji tim Realizatora 2019. 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 dogovoru s poduzećima -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mogućnost stručne prakse 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958" y="198245"/>
            <a:ext cx="3798564" cy="175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10521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3222" y="1140539"/>
            <a:ext cx="10515600" cy="1325563"/>
          </a:xfrm>
        </p:spPr>
        <p:txBody>
          <a:bodyPr/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Kontakt i više informacija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3222" y="1959438"/>
            <a:ext cx="8926606" cy="3270483"/>
          </a:xfrm>
        </p:spPr>
        <p:txBody>
          <a:bodyPr>
            <a:normAutofit/>
          </a:bodyPr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Mail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realizator@uniri.hr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www.zaklada.uniri.hr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Facebook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Realizator FB stranica &amp; event Case study natjecanje Realizator 2019.</a:t>
            </a:r>
          </a:p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Instagram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unirifoundation</a:t>
            </a:r>
          </a:p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Pravila natjecanja i FAQ Realizator </a:t>
            </a:r>
            <a:r>
              <a:rPr lang="hr-H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2019.</a:t>
            </a:r>
            <a:endParaRPr lang="hr-H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hr-H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00299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659" y="0"/>
            <a:ext cx="1370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8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94385" y="521242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secret case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200" y="1576227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Neobavezan case za sve sudionike (ne spada u max. 2 slučaja) 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Sudjelovanje: </a:t>
            </a:r>
            <a:r>
              <a:rPr lang="hr-H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pojedinačno, u trenutnom ili novom timu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(max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4 osobe u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timu) 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Zadatak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će biti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poslan mailom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studentima koji se prijave 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Rješenje</a:t>
            </a:r>
            <a:r>
              <a:rPr lang="hr-HR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one </a:t>
            </a:r>
            <a:r>
              <a:rPr lang="hr-HR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pager</a:t>
            </a:r>
            <a:r>
              <a:rPr lang="hr-HR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unaprijed pripremljen obrazac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Prijave: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27. listopada 2019.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 stranicama Zaklade 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Rok predaje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27. studenog 2019. 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Nagrada za najbolje rješenje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5.000,00kn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(fond za realizaciju)</a:t>
            </a:r>
          </a:p>
          <a:p>
            <a:pPr marL="0" indent="0" algn="just">
              <a:buNone/>
            </a:pP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			</a:t>
            </a:r>
            <a:r>
              <a:rPr lang="hr-H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Powered by:</a:t>
            </a:r>
          </a:p>
          <a:p>
            <a:pPr algn="just"/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2" y="693187"/>
            <a:ext cx="3984663" cy="940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4" b="21938"/>
          <a:stretch/>
        </p:blipFill>
        <p:spPr>
          <a:xfrm>
            <a:off x="3347224" y="5569347"/>
            <a:ext cx="4015562" cy="10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493702"/>
            <a:ext cx="9144000" cy="1655762"/>
          </a:xfrm>
        </p:spPr>
        <p:txBody>
          <a:bodyPr/>
          <a:lstStyle/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by</a:t>
            </a:r>
          </a:p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Zaklada Sveučilišta u Rijeci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&amp;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Step Ri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znanstveno-tehnologijski park Sveučilišta u Rijeci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37" y="4439368"/>
            <a:ext cx="3587037" cy="1217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19514" r="15434" b="25292"/>
          <a:stretch/>
        </p:blipFill>
        <p:spPr>
          <a:xfrm>
            <a:off x="3328544" y="3859560"/>
            <a:ext cx="2430966" cy="1797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21"/>
          <a:stretch/>
        </p:blipFill>
        <p:spPr>
          <a:xfrm>
            <a:off x="1117233" y="919894"/>
            <a:ext cx="9957534" cy="15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17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55184" y="2125586"/>
            <a:ext cx="1099510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Studentsko natjecanje u rješavanju </a:t>
            </a: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stvarnih poslovnih slučajeva, 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pokrenuto</a:t>
            </a: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 ciljem približavanja izazova s kojima se pravne osobe (poduzeća, ustanove itd.) susreću u stvarnosti.</a:t>
            </a:r>
          </a:p>
          <a:p>
            <a:pPr algn="just"/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Što REALIZATOR pruža: 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primjena znanja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stjecanje iskustva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razvoj inovativnih ideja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razvijanje prezentacijskih i komunikacijskih vještina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podrška stručnih edukatora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druženje i povezivanje s drugim kreativcima</a:t>
            </a:r>
            <a:r>
              <a:rPr lang="hr-H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(studenti, partneri, suradnici)</a:t>
            </a: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55184" y="1256218"/>
            <a:ext cx="9677400" cy="1076191"/>
          </a:xfrm>
        </p:spPr>
        <p:txBody>
          <a:bodyPr/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Realizator 2019.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0"/>
          <a:stretch/>
        </p:blipFill>
        <p:spPr>
          <a:xfrm>
            <a:off x="322155" y="301083"/>
            <a:ext cx="1645920" cy="1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14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877" y="1991653"/>
            <a:ext cx="9906000" cy="3918493"/>
          </a:xfrm>
        </p:spPr>
        <p:txBody>
          <a:bodyPr>
            <a:normAutofit/>
          </a:bodyPr>
          <a:lstStyle/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Timovi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2 - 4 člana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Potrebno odabrati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naziv i predstavnika tima</a:t>
            </a: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Jedan student može rješavati najviše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dva poslovna slučaja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Prijava za slučaj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(ili promjena slučaja): putem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online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obrasca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 mrežnim stranicama Zaklade (www.zaklada.uniri.hr) ili na INFO punktu</a:t>
            </a:r>
          </a:p>
          <a:p>
            <a:r>
              <a:rPr lang="hr-HR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Konačan rok za prijavu: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27. listopada 2019. </a:t>
            </a:r>
          </a:p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Više info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Pravilnik natjecanja &amp; FAQ</a:t>
            </a:r>
          </a:p>
          <a:p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795346" y="761552"/>
            <a:ext cx="9677400" cy="1076191"/>
          </a:xfrm>
        </p:spPr>
        <p:txBody>
          <a:bodyPr/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Prijave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r="26642" b="23780"/>
          <a:stretch/>
        </p:blipFill>
        <p:spPr>
          <a:xfrm>
            <a:off x="1016877" y="379401"/>
            <a:ext cx="901134" cy="13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2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52246"/>
            <a:ext cx="11478724" cy="10730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   	SUPPORT 	        LEARN &amp; MINGLE             PLAY            WIN     </a:t>
            </a:r>
            <a:endParaRPr lang="hr-HR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71051" y="1672794"/>
            <a:ext cx="4729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84948" y="1672794"/>
            <a:ext cx="4729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86152" y="1657396"/>
            <a:ext cx="4729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228997" y="154396"/>
            <a:ext cx="2601694" cy="1297850"/>
          </a:xfrm>
        </p:spPr>
        <p:txBody>
          <a:bodyPr>
            <a:normAutofit/>
          </a:bodyPr>
          <a:lstStyle/>
          <a:p>
            <a:r>
              <a:rPr lang="hr-HR" sz="4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moduli</a:t>
            </a:r>
          </a:p>
        </p:txBody>
      </p:sp>
      <p:pic>
        <p:nvPicPr>
          <p:cNvPr id="15" name="Slika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34027" y="-795477"/>
            <a:ext cx="774840" cy="327680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24830" y="3925226"/>
            <a:ext cx="1567712" cy="209290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START</a:t>
            </a:r>
          </a:p>
          <a:p>
            <a:pPr algn="ctr"/>
            <a:r>
              <a:rPr lang="hr-HR" sz="1600" dirty="0">
                <a:ln w="0"/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Predstavljanje slučajeva</a:t>
            </a:r>
          </a:p>
          <a:p>
            <a:pPr algn="ctr"/>
            <a:r>
              <a:rPr lang="hr-HR" sz="1600" b="1" dirty="0">
                <a:ln w="0"/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22.10.</a:t>
            </a:r>
          </a:p>
          <a:p>
            <a:pPr algn="ctr"/>
            <a:r>
              <a:rPr lang="hr-HR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-------</a:t>
            </a:r>
          </a:p>
          <a:p>
            <a:pPr algn="ctr"/>
            <a:r>
              <a:rPr lang="hr-HR" sz="16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Rok odabira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27.10.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18388" y="4677927"/>
            <a:ext cx="1676893" cy="13446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SUPPORT</a:t>
            </a:r>
          </a:p>
          <a:p>
            <a:pPr algn="ctr"/>
            <a:r>
              <a:rPr lang="hr-HR" sz="16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Generiranje ideja: Tehnike i alati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7.11.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10846" y="3080782"/>
            <a:ext cx="1721856" cy="14783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SUPPORT</a:t>
            </a:r>
          </a:p>
          <a:p>
            <a:pPr algn="ctr"/>
            <a:r>
              <a:rPr lang="hr-HR" sz="16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Tips&amp;Tricks za pripremu poslovnih rješenja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12.11.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11526" y="2227601"/>
            <a:ext cx="1402220" cy="384364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LEARN &amp; MINGLE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Speed date Realiziraj se!</a:t>
            </a:r>
          </a:p>
          <a:p>
            <a:pPr algn="ctr"/>
            <a:r>
              <a:rPr lang="hr-HR" sz="1600" b="1" dirty="0">
                <a:ln w="0"/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14.11.</a:t>
            </a:r>
          </a:p>
          <a:p>
            <a:pPr algn="ctr"/>
            <a:endParaRPr lang="hr-HR" sz="1600" b="1" dirty="0">
              <a:ln w="0"/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Master Class Journey to Work</a:t>
            </a:r>
            <a:endParaRPr lang="hr-H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hr-HR" sz="1600" b="1" dirty="0">
                <a:ln w="0"/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18.11.</a:t>
            </a:r>
          </a:p>
          <a:p>
            <a:pPr algn="ctr"/>
            <a:endParaRPr lang="hr-HR" sz="1600" b="1" dirty="0">
              <a:ln w="0"/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hr-HR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Dual Career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Business or Pleasure?</a:t>
            </a:r>
            <a:endParaRPr lang="hr-HR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hr-HR" sz="1600" b="1" dirty="0">
                <a:ln w="0"/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21.11.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527750" y="4673530"/>
            <a:ext cx="1550223" cy="134460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WIN</a:t>
            </a:r>
          </a:p>
          <a:p>
            <a:pPr algn="ctr"/>
            <a:r>
              <a:rPr lang="hr-HR" sz="1600" dirty="0">
                <a:ln w="0"/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Pitching day competition</a:t>
            </a:r>
          </a:p>
          <a:p>
            <a:pPr algn="ctr"/>
            <a:r>
              <a:rPr lang="hr-HR" sz="1600" b="1" dirty="0">
                <a:ln w="0"/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11.12.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58790" y="2730413"/>
            <a:ext cx="1490136" cy="334083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PLAY</a:t>
            </a:r>
          </a:p>
          <a:p>
            <a:pPr algn="ctr"/>
            <a:r>
              <a:rPr lang="hr-HR" sz="16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Rok predaje pisanog slučaja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27.11. </a:t>
            </a:r>
          </a:p>
          <a:p>
            <a:pPr algn="ctr"/>
            <a:endParaRPr lang="hr-HR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r>
              <a:rPr lang="hr-HR" sz="1600" dirty="0" err="1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Pitching</a:t>
            </a:r>
            <a:r>
              <a:rPr lang="hr-HR" sz="16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trening: 3 minute do uspjeha</a:t>
            </a:r>
          </a:p>
          <a:p>
            <a:pPr algn="ctr"/>
            <a:r>
              <a:rPr lang="hr-HR" sz="16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3. &amp; 5.12., 9.12. </a:t>
            </a:r>
            <a:r>
              <a:rPr lang="hr-HR" sz="16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konzultacije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411591" y="1672794"/>
            <a:ext cx="47299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relica: savijeno prema gore 5">
            <a:extLst>
              <a:ext uri="{FF2B5EF4-FFF2-40B4-BE49-F238E27FC236}">
                <a16:creationId xmlns="" xmlns:a16="http://schemas.microsoft.com/office/drawing/2014/main" id="{890C57C4-9E5D-4A6F-B647-5EBF3B12B993}"/>
              </a:ext>
            </a:extLst>
          </p:cNvPr>
          <p:cNvSpPr/>
          <p:nvPr/>
        </p:nvSpPr>
        <p:spPr>
          <a:xfrm>
            <a:off x="1266825" y="1862249"/>
            <a:ext cx="7677150" cy="17518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62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0192" y="929813"/>
            <a:ext cx="2207477" cy="100292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START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7922" y="1431273"/>
            <a:ext cx="10359482" cy="3401124"/>
          </a:xfrm>
        </p:spPr>
        <p:txBody>
          <a:bodyPr>
            <a:normAutofit fontScale="40000" lnSpcReduction="20000"/>
          </a:bodyPr>
          <a:lstStyle/>
          <a:p>
            <a:r>
              <a:rPr lang="hr-HR" sz="7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Otvorenje i predstavljanje poslovnih partnera i slučajeva</a:t>
            </a:r>
          </a:p>
          <a:p>
            <a:r>
              <a:rPr lang="hr-HR" sz="7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Rok prijave i odabira slučaja: </a:t>
            </a:r>
            <a:r>
              <a:rPr lang="hr-HR" sz="7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27. listopada 2019. u 23:59h </a:t>
            </a:r>
            <a:endParaRPr lang="hr-HR" sz="7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hr-HR" sz="7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VAŽNO: slučaj je aktivan ukoliko se za njega prijave minimalno četiri tima</a:t>
            </a:r>
          </a:p>
          <a:p>
            <a:pPr marL="0" indent="0">
              <a:buNone/>
            </a:pPr>
            <a:r>
              <a:rPr lang="hr-HR" sz="7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</a:t>
            </a:r>
            <a:r>
              <a:rPr lang="hr-HR" sz="7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isti tim </a:t>
            </a:r>
            <a:r>
              <a:rPr lang="hr-HR" sz="7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može rješavati maksimalno dva slučaja</a:t>
            </a:r>
          </a:p>
          <a:p>
            <a:pPr marL="0" indent="0">
              <a:buNone/>
            </a:pPr>
            <a:r>
              <a:rPr lang="hr-HR" sz="7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	 postoji mogućnost spajanja u timove</a:t>
            </a:r>
          </a:p>
          <a:p>
            <a:pPr marL="0" indent="0">
              <a:buNone/>
            </a:pPr>
            <a:r>
              <a:rPr lang="hr-HR" sz="7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+ SECRET CASE ...</a:t>
            </a:r>
          </a:p>
          <a:p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930" y="4139404"/>
            <a:ext cx="8243051" cy="2462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r="30232" b="23780"/>
          <a:stretch/>
        </p:blipFill>
        <p:spPr>
          <a:xfrm>
            <a:off x="557670" y="316151"/>
            <a:ext cx="711269" cy="1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58" y="823388"/>
            <a:ext cx="9715500" cy="612775"/>
          </a:xfrm>
        </p:spPr>
        <p:txBody>
          <a:bodyPr>
            <a:noAutofit/>
          </a:bodyPr>
          <a:lstStyle/>
          <a:p>
            <a:r>
              <a:rPr lang="hr-HR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  O RT</a:t>
            </a:r>
            <a:endParaRPr lang="hr-HR"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2658" y="1436163"/>
            <a:ext cx="10264199" cy="4332870"/>
          </a:xfrm>
        </p:spPr>
        <p:txBody>
          <a:bodyPr>
            <a:noAutofit/>
          </a:bodyPr>
          <a:lstStyle/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Program potpore osmišljavanja i pisanja poslovnih rješenja </a:t>
            </a:r>
          </a:p>
          <a:p>
            <a:pPr algn="just"/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Dvije edukacije: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Generiranje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inovativnih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ideja: Tehnike i alati (7. 11.) i Tips&amp;tricks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za pripremu poslovnih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rješenja (12.11.)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Mjesto i voditelj: STEP RI,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Neven Tamarut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direktor za razvoj poslovanja STEP RI-a</a:t>
            </a:r>
          </a:p>
          <a:p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Otvoren za sudjelovanje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svim studentima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Prijave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mrežne stranice Zaklade i mail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sudionicima</a:t>
            </a:r>
          </a:p>
          <a:p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Step 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Ri omogućava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korištenje </a:t>
            </a:r>
            <a:r>
              <a:rPr lang="hr-HR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prostora </a:t>
            </a:r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 povremenih savjetovanja</a:t>
            </a: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za rad na Vašim </a:t>
            </a:r>
            <a:r>
              <a:rPr lang="hr-HR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slučajevima</a:t>
            </a:r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r="30232" b="23780"/>
          <a:stretch/>
        </p:blipFill>
        <p:spPr>
          <a:xfrm>
            <a:off x="1912934" y="403861"/>
            <a:ext cx="658443" cy="10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7133" y="1977236"/>
            <a:ext cx="10615960" cy="364297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r-HR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Speed date </a:t>
            </a:r>
            <a:r>
              <a:rPr lang="hr-HR" sz="80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Realiziraj se</a:t>
            </a:r>
            <a:r>
              <a:rPr lang="hr-HR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! </a:t>
            </a:r>
          </a:p>
          <a:p>
            <a:pPr marL="457200" lvl="1" indent="0" algn="ctr">
              <a:buNone/>
            </a:pPr>
            <a:r>
              <a:rPr lang="hr-HR" sz="8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Mentorski program s pobjednicima Realizatora i mentorima riječkog StartUp Inkubatora</a:t>
            </a:r>
          </a:p>
          <a:p>
            <a:pPr marL="457200" lvl="1" indent="0" algn="ctr">
              <a:buNone/>
            </a:pPr>
            <a:r>
              <a:rPr lang="hr-HR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14. studenog, 18:00 sati, Ri.Hub</a:t>
            </a:r>
            <a:endParaRPr lang="hr-HR" sz="8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hr-HR" sz="8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en-US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Master Class </a:t>
            </a:r>
            <a:r>
              <a:rPr lang="en-US" sz="80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Journey to Work</a:t>
            </a:r>
            <a:r>
              <a:rPr lang="hr-HR" sz="80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hr-HR" sz="80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0" algn="ctr">
              <a:buNone/>
            </a:pPr>
            <a:r>
              <a:rPr lang="hr-HR" sz="8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Inovativni način i praktični primjeri sastavljanja životopisa i pripreme za razgovor za posao</a:t>
            </a:r>
          </a:p>
          <a:p>
            <a:pPr marL="457200" lvl="1" indent="0" algn="ctr">
              <a:buNone/>
            </a:pPr>
            <a:r>
              <a:rPr lang="hr-HR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18. studenog, 17:00 sati, Ri.Hub</a:t>
            </a:r>
            <a:endParaRPr lang="hr-HR" sz="8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hr-HR" sz="8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hr-HR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Tribina </a:t>
            </a:r>
            <a:r>
              <a:rPr lang="hr-HR" sz="80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Dual Career</a:t>
            </a:r>
            <a:r>
              <a:rPr lang="en-US" sz="80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Business or Pleasure?</a:t>
            </a:r>
            <a:endParaRPr lang="hr-HR" sz="8000" b="1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hr-HR" sz="8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uspješnih riječkih parova – je li pojam „</a:t>
            </a:r>
            <a:r>
              <a:rPr lang="hr-HR" sz="8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power couple</a:t>
            </a:r>
            <a:r>
              <a:rPr lang="hr-HR" sz="8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“ mit ili kako (ne)funkcioniraju dvije karijere?</a:t>
            </a:r>
          </a:p>
          <a:p>
            <a:pPr marL="0" indent="0" algn="ctr">
              <a:buNone/>
            </a:pPr>
            <a:r>
              <a:rPr lang="hr-HR" sz="8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21. studenog, 18:00 sati, Ri.Hub</a:t>
            </a:r>
            <a:endParaRPr lang="hr-HR" sz="8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hr-HR" sz="8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</a:t>
            </a:r>
          </a:p>
          <a:p>
            <a:pPr algn="just"/>
            <a:endParaRPr lang="hr-HR" sz="9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hr-H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230210" y="1268702"/>
            <a:ext cx="3991671" cy="100292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LEARN &amp; MINGLE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r="30232" b="23780"/>
          <a:stretch/>
        </p:blipFill>
        <p:spPr>
          <a:xfrm>
            <a:off x="5699478" y="0"/>
            <a:ext cx="711269" cy="1115122"/>
          </a:xfrm>
          <a:prstGeom prst="rect">
            <a:avLst/>
          </a:prstGeom>
        </p:spPr>
      </p:pic>
      <p:sp>
        <p:nvSpPr>
          <p:cNvPr id="11" name="Rezervirano mjesto sadržaja 2"/>
          <p:cNvSpPr txBox="1">
            <a:spLocks/>
          </p:cNvSpPr>
          <p:nvPr/>
        </p:nvSpPr>
        <p:spPr>
          <a:xfrm>
            <a:off x="2585225" y="5932202"/>
            <a:ext cx="6939774" cy="52181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latin typeface="Source Sans Pro" panose="020B0503030403020204" pitchFamily="34" charset="0"/>
                <a:ea typeface="Source Sans Pro" panose="020B0503030403020204" pitchFamily="34" charset="0"/>
              </a:rPr>
              <a:t>Ukratko – druženja, savjeti, ideje i inspiracija!</a:t>
            </a:r>
          </a:p>
        </p:txBody>
      </p:sp>
    </p:spTree>
    <p:extLst>
      <p:ext uri="{BB962C8B-B14F-4D97-AF65-F5344CB8AC3E}">
        <p14:creationId xmlns:p14="http://schemas.microsoft.com/office/powerpoint/2010/main" val="31511550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/>
          <p:cNvSpPr txBox="1"/>
          <p:nvPr/>
        </p:nvSpPr>
        <p:spPr>
          <a:xfrm>
            <a:off x="663024" y="1414019"/>
            <a:ext cx="99936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Rok predaje pisanih rješenja: </a:t>
            </a:r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27. studenog 2019.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Upute za izradu</a:t>
            </a:r>
            <a:r>
              <a:rPr lang="hr-H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 mrežne stranice Zaklade i mail svim sudionicima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Timovi koji na vrijeme predaju rješenja ostvaruju pravo sudjelovanja na </a:t>
            </a:r>
            <a:r>
              <a:rPr lang="hr-HR" sz="28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Pitching treningu: 3 minute do uspjeha</a:t>
            </a:r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(STEP RI, 3. &amp; 5.12</a:t>
            </a:r>
            <a:r>
              <a:rPr lang="hr-HR" sz="28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., konzultacije 9.12., </a:t>
            </a:r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voditelj Dario Zorić)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Sve što trebate znati o </a:t>
            </a:r>
            <a:r>
              <a:rPr lang="hr-H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prezentacijskim vještinama i formi 3-minutnog </a:t>
            </a:r>
            <a:r>
              <a:rPr lang="hr-HR" sz="2800" b="1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pitcha</a:t>
            </a:r>
            <a:r>
              <a:rPr lang="hr-H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; priprema za finalno izlaganje (WIN modul)</a:t>
            </a:r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018659" y="629742"/>
            <a:ext cx="3991671" cy="1002921"/>
          </a:xfrm>
        </p:spPr>
        <p:txBody>
          <a:bodyPr>
            <a:normAutofit/>
          </a:bodyPr>
          <a:lstStyle/>
          <a:p>
            <a:r>
              <a:rPr lang="hr-HR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PLAY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r="30232" b="23780"/>
          <a:stretch/>
        </p:blipFill>
        <p:spPr>
          <a:xfrm>
            <a:off x="307390" y="283161"/>
            <a:ext cx="711269" cy="11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71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719</Words>
  <Application>Microsoft Office PowerPoint</Application>
  <PresentationFormat>Widescreen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Realizator 2019.</vt:lpstr>
      <vt:lpstr>Prijave</vt:lpstr>
      <vt:lpstr>moduli</vt:lpstr>
      <vt:lpstr>START </vt:lpstr>
      <vt:lpstr>SUPP  O RT</vt:lpstr>
      <vt:lpstr>LEARN &amp; MINGLE </vt:lpstr>
      <vt:lpstr>PLAY</vt:lpstr>
      <vt:lpstr>PowerPoint Presentation</vt:lpstr>
      <vt:lpstr>Komunikacija s poduzećima </vt:lpstr>
      <vt:lpstr> Proglašenje i nagrade  - proglašenje 20.12.2019. na stranicama Zaklade - prva tri mjesta za svaki poslovni slučaj (ukupno 18 nagrada - fond 36.000,00 kn!) </vt:lpstr>
      <vt:lpstr>Kontakt i više informacija </vt:lpstr>
      <vt:lpstr>PowerPoint Presentation</vt:lpstr>
      <vt:lpstr>secret case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natjecanje Realizator 2018.</dc:title>
  <dc:creator>Windows korisnik</dc:creator>
  <cp:lastModifiedBy>Andrea</cp:lastModifiedBy>
  <cp:revision>103</cp:revision>
  <dcterms:created xsi:type="dcterms:W3CDTF">2018-10-11T11:15:22Z</dcterms:created>
  <dcterms:modified xsi:type="dcterms:W3CDTF">2019-10-23T09:15:34Z</dcterms:modified>
</cp:coreProperties>
</file>