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2E5552-B694-4998-942F-5E63D2DEBADF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A80B471-61A8-41D6-816C-00B5D1D19F47}" type="datetimeFigureOut">
              <a:rPr lang="hr-HR" smtClean="0"/>
              <a:t>22.10.2019.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Adobe Fan Heiti Std B" pitchFamily="34" charset="-128"/>
                <a:ea typeface="Adobe Fan Heiti Std B" pitchFamily="34" charset="-128"/>
              </a:rPr>
              <a:t>PRIMJENA NOVIH TEHNOLOGIJA U SEKTORU NEKRETNINA</a:t>
            </a:r>
            <a:endParaRPr lang="hr-HR" b="1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Dogma nekretnine d.o.o.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910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Dogma nekretnine d.o.o.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Dogma nekretnine d.o.o. </a:t>
            </a:r>
            <a:r>
              <a:rPr lang="hr-HR" dirty="0"/>
              <a:t>uvažen </a:t>
            </a:r>
            <a:r>
              <a:rPr lang="hr-HR" dirty="0" smtClean="0"/>
              <a:t>je partner </a:t>
            </a:r>
            <a:r>
              <a:rPr lang="hr-HR" dirty="0"/>
              <a:t>po izvrsnosti usluga i kvaliteti odnosa prema svojim klijentima koja je konstantno u trendu i pokretu, i svakog klijenta stavlja u središte. 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Kontinuiranim ulaganjem u višu razinu usluge tijekom dvadeset godina postojanja, izrasli smo u vodeću kompaniju koja u prometu nekretninama nudi cjelovitu uslugu.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Upravo vodeći brigu o potrebama svakog pojedinog klijenta, što i čini okosnicu našeg poslovanja, ostajemo prvi i najsigurniji odabir mnogih zadovoljnih klijenata koji kupuju ili prodaju nekretninu.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Temelj naše suradnje s </a:t>
            </a:r>
            <a:r>
              <a:rPr lang="hr-HR" dirty="0" smtClean="0"/>
              <a:t>klijentima </a:t>
            </a:r>
            <a:r>
              <a:rPr lang="hr-HR" dirty="0"/>
              <a:t>su  povjerenje i profesionalnost, a upravo zbog naše poslovne politike te rada i truda svih djelatnika Dogme oko svakog klijenta ponaosob, zaslužili smo </a:t>
            </a:r>
            <a:r>
              <a:rPr lang="hr-HR" dirty="0" smtClean="0"/>
              <a:t>epitet </a:t>
            </a:r>
            <a:r>
              <a:rPr lang="hr-HR" b="1" dirty="0" smtClean="0"/>
              <a:t>najbolje </a:t>
            </a:r>
            <a:r>
              <a:rPr lang="hr-HR" b="1" dirty="0"/>
              <a:t>agencije u Republici Hrvatskoj</a:t>
            </a:r>
            <a:r>
              <a:rPr lang="hr-HR" b="1" dirty="0" smtClean="0"/>
              <a:t>.</a:t>
            </a:r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703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pPr marL="114300" indent="0">
              <a:buNone/>
            </a:pPr>
            <a:r>
              <a:rPr lang="hr-HR" dirty="0" smtClean="0"/>
              <a:t>Agencija za promet nekretnina Dogma nekretnine d.o.o., nudi </a:t>
            </a:r>
            <a:r>
              <a:rPr lang="hr-HR" dirty="0" smtClean="0"/>
              <a:t>sljedeće </a:t>
            </a:r>
            <a:r>
              <a:rPr lang="hr-HR" dirty="0" smtClean="0"/>
              <a:t>usluge:</a:t>
            </a:r>
          </a:p>
          <a:p>
            <a:r>
              <a:rPr lang="hr-HR" b="1" dirty="0" smtClean="0"/>
              <a:t>POSREDNIŠTVO U KUPNJI/PRODAJI NEKRETNINE</a:t>
            </a:r>
          </a:p>
          <a:p>
            <a:r>
              <a:rPr lang="hr-HR" b="1" dirty="0" smtClean="0"/>
              <a:t>POSREDNIŠTVO U KRATKOROČNOM/DUGOROČNOM NAJMU</a:t>
            </a:r>
          </a:p>
          <a:p>
            <a:r>
              <a:rPr lang="hr-HR" b="1" dirty="0" smtClean="0"/>
              <a:t>KREDITNO SAVJETOVANJE U SURADNJI </a:t>
            </a:r>
            <a:r>
              <a:rPr lang="hr-HR" b="1" dirty="0" smtClean="0"/>
              <a:t>S </a:t>
            </a:r>
            <a:r>
              <a:rPr lang="hr-HR" b="1" dirty="0" smtClean="0"/>
              <a:t>VIŠE POSLOVNIH BANAKA S CILJEM PRONALASKA OPTIMALNOG OBLIKA FINANCIRANJA </a:t>
            </a:r>
          </a:p>
          <a:p>
            <a:r>
              <a:rPr lang="hr-HR" b="1" dirty="0"/>
              <a:t>UPRAVLJANJE </a:t>
            </a:r>
            <a:r>
              <a:rPr lang="hr-HR" b="1" dirty="0" smtClean="0"/>
              <a:t>ZGRADA -  KAO OVLAŠTENI ENERGETSKI CERTIFIKATOR VRŠIMO ENERGETSKU CERTIFIKACIJU, PRUŽAMO KONZULTANTSKE USLUGE, I PREDLAŽEMO TEHNIČKA I TEHNOLOŠKA RJEŠENJA.</a:t>
            </a:r>
          </a:p>
          <a:p>
            <a:pPr marL="114300" indent="0">
              <a:buNone/>
            </a:pP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596604"/>
            <a:ext cx="4938603" cy="214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Dogma poslovnice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dirty="0" smtClean="0"/>
              <a:t>Širenjem tržišta i sve većom potražnjom nekretnina izvan naše županije, otvorili smo poslovnice u </a:t>
            </a:r>
            <a:r>
              <a:rPr lang="hr-HR" dirty="0" smtClean="0"/>
              <a:t>sljedećim </a:t>
            </a:r>
            <a:r>
              <a:rPr lang="hr-HR" dirty="0" smtClean="0"/>
              <a:t>gradovima u kojima uspješno radi više od 60 licenciranih agenata:</a:t>
            </a:r>
          </a:p>
          <a:p>
            <a:pPr>
              <a:buFontTx/>
              <a:buChar char="-"/>
            </a:pPr>
            <a:r>
              <a:rPr lang="hr-HR" b="1" dirty="0" smtClean="0"/>
              <a:t>Poslovnica Rijeka 1 </a:t>
            </a:r>
            <a:r>
              <a:rPr lang="hr-HR" dirty="0" smtClean="0"/>
              <a:t>– Fiorella </a:t>
            </a:r>
            <a:r>
              <a:rPr lang="hr-HR" dirty="0"/>
              <a:t>l</a:t>
            </a:r>
            <a:r>
              <a:rPr lang="hr-HR" dirty="0" smtClean="0"/>
              <a:t>a Guardia 6</a:t>
            </a:r>
          </a:p>
          <a:p>
            <a:pPr>
              <a:buFontTx/>
              <a:buChar char="-"/>
            </a:pPr>
            <a:r>
              <a:rPr lang="hr-HR" b="1" dirty="0" smtClean="0"/>
              <a:t>Poslovnica Rijeka 2 </a:t>
            </a:r>
            <a:r>
              <a:rPr lang="hr-HR" dirty="0" smtClean="0"/>
              <a:t>– Tower Centar Rijeka / 4.kat</a:t>
            </a:r>
          </a:p>
          <a:p>
            <a:pPr>
              <a:buFontTx/>
              <a:buChar char="-"/>
            </a:pPr>
            <a:r>
              <a:rPr lang="hr-HR" b="1" dirty="0" smtClean="0"/>
              <a:t>Poslovnica Dogma Opatija </a:t>
            </a:r>
            <a:r>
              <a:rPr lang="hr-HR" dirty="0" smtClean="0"/>
              <a:t>– Ulica  Maršala Tita 97</a:t>
            </a:r>
          </a:p>
          <a:p>
            <a:pPr>
              <a:buFontTx/>
              <a:buChar char="-"/>
            </a:pPr>
            <a:r>
              <a:rPr lang="hr-HR" b="1" dirty="0" smtClean="0"/>
              <a:t>Poslovnica Labin </a:t>
            </a:r>
            <a:r>
              <a:rPr lang="hr-HR" dirty="0" smtClean="0"/>
              <a:t>- </a:t>
            </a:r>
            <a:r>
              <a:rPr lang="hr-HR" dirty="0"/>
              <a:t>Ulica Slobode </a:t>
            </a:r>
            <a:r>
              <a:rPr lang="hr-HR" dirty="0" smtClean="0"/>
              <a:t>3</a:t>
            </a:r>
          </a:p>
          <a:p>
            <a:pPr>
              <a:buFontTx/>
              <a:buChar char="-"/>
            </a:pPr>
            <a:r>
              <a:rPr lang="hr-HR" b="1" dirty="0" smtClean="0"/>
              <a:t>Poslovnica Umag </a:t>
            </a:r>
            <a:r>
              <a:rPr lang="hr-HR" dirty="0" smtClean="0"/>
              <a:t>– Ulica Joakima Rakovca 4</a:t>
            </a:r>
          </a:p>
          <a:p>
            <a:pPr>
              <a:buFontTx/>
              <a:buChar char="-"/>
            </a:pPr>
            <a:r>
              <a:rPr lang="hr-HR" b="1" dirty="0" smtClean="0"/>
              <a:t>Poslovnica Zagreb </a:t>
            </a:r>
            <a:r>
              <a:rPr lang="hr-HR" dirty="0" smtClean="0"/>
              <a:t>– Ulica Grada Vukovara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114300" indent="0">
              <a:buNone/>
            </a:pPr>
            <a:r>
              <a:rPr lang="hr-HR" dirty="0" smtClean="0"/>
              <a:t>Uskoro – poslovnica Split / Osijek / Zadar</a:t>
            </a:r>
            <a:endParaRPr lang="hr-HR" dirty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355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Dogma nekretnine i konkurencija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dirty="0" smtClean="0"/>
              <a:t>Svojim radom, trudom i upornošću mnogobrojni klijenti prepoznali su i pronašli u nama poslovnog partnera po mjeri,  što je za nas dodatna motivacija za još veći rast i pronalazak inovativnih rješenja za implementaciju u sektoru nekretnina.</a:t>
            </a:r>
          </a:p>
          <a:p>
            <a:pPr marL="114300" indent="0">
              <a:buNone/>
            </a:pPr>
            <a:r>
              <a:rPr lang="hr-HR" dirty="0" smtClean="0"/>
              <a:t>Što nas to čini najboljima?</a:t>
            </a:r>
          </a:p>
          <a:p>
            <a:r>
              <a:rPr lang="hr-HR" b="1" dirty="0"/>
              <a:t>NAJUSPJEŠNIJA AGENCIJA U RH – NAJVEĆI BROJ PRODAJA</a:t>
            </a:r>
            <a:endParaRPr lang="hr-HR" dirty="0"/>
          </a:p>
          <a:p>
            <a:r>
              <a:rPr lang="hr-HR" b="1" dirty="0"/>
              <a:t>20 GODINA NA TRŽIŠTU NEKRETNINAMA</a:t>
            </a:r>
            <a:endParaRPr lang="hr-HR" dirty="0"/>
          </a:p>
          <a:p>
            <a:r>
              <a:rPr lang="hr-HR" b="1" dirty="0"/>
              <a:t>ISKUSAN I POTICAJAN PRODAJNI TIM</a:t>
            </a:r>
            <a:endParaRPr lang="hr-HR" dirty="0"/>
          </a:p>
          <a:p>
            <a:r>
              <a:rPr lang="hr-HR" b="1" dirty="0"/>
              <a:t>PRAVNA PODRŠKA </a:t>
            </a:r>
            <a:r>
              <a:rPr lang="hr-HR" b="1" dirty="0" smtClean="0"/>
              <a:t>VLASTITE PRAVNE SLUŽBE</a:t>
            </a:r>
            <a:endParaRPr lang="hr-HR" dirty="0"/>
          </a:p>
          <a:p>
            <a:r>
              <a:rPr lang="hr-HR" b="1" dirty="0"/>
              <a:t>NAJVEĆA BAZA PRODAVATELJA I KUPACA</a:t>
            </a:r>
            <a:endParaRPr lang="hr-HR" dirty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255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21" y="260648"/>
            <a:ext cx="7620000" cy="1143000"/>
          </a:xfrm>
        </p:spPr>
        <p:txBody>
          <a:bodyPr/>
          <a:lstStyle/>
          <a:p>
            <a:r>
              <a:rPr lang="hr-HR" sz="2200" dirty="0" smtClean="0">
                <a:solidFill>
                  <a:schemeClr val="tx1"/>
                </a:solidFill>
                <a:latin typeface="+mn-lt"/>
              </a:rPr>
              <a:t>Osim oglašavanja putem društvenih mreža, dnevnih i tjednih novina,  Dogma nekretnine izdaje i svoje časopise kako bi dodatno približili naše usluge klijentima.</a:t>
            </a:r>
            <a:endParaRPr lang="hr-HR" sz="2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736" y="1556792"/>
            <a:ext cx="6002680" cy="4800600"/>
          </a:xfrm>
        </p:spPr>
        <p:txBody>
          <a:bodyPr>
            <a:normAutofit/>
          </a:bodyPr>
          <a:lstStyle/>
          <a:p>
            <a:r>
              <a:rPr lang="hr-HR" dirty="0"/>
              <a:t>DREAM (Dogma Real Estate Agency </a:t>
            </a:r>
            <a:r>
              <a:rPr lang="hr-HR" dirty="0" smtClean="0"/>
              <a:t>Magazine)</a:t>
            </a:r>
          </a:p>
          <a:p>
            <a:pPr marL="114300" indent="0">
              <a:buNone/>
            </a:pPr>
            <a:r>
              <a:rPr lang="hr-HR" dirty="0" smtClean="0"/>
              <a:t>Potaknuti </a:t>
            </a:r>
            <a:r>
              <a:rPr lang="hr-HR" dirty="0"/>
              <a:t>sve većim brojem ekskluzivnih nekretnina u našoj ponudi i povećanjem potražnje za istima, predstavljamo prvi specijalizirani magazin ekskluzivnih nekretnina u regiji!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Dogma Nekretnine</a:t>
            </a:r>
          </a:p>
          <a:p>
            <a:pPr marL="114300" indent="0">
              <a:buNone/>
            </a:pPr>
            <a:r>
              <a:rPr lang="hr-HR" dirty="0" smtClean="0"/>
              <a:t>Selekcije </a:t>
            </a:r>
            <a:r>
              <a:rPr lang="hr-HR" dirty="0"/>
              <a:t>nekretnina iz područja našeg djelovanja - od </a:t>
            </a:r>
            <a:r>
              <a:rPr lang="hr-HR"/>
              <a:t>malih </a:t>
            </a:r>
            <a:r>
              <a:rPr lang="hr-HR" smtClean="0"/>
              <a:t>garsonijerica </a:t>
            </a:r>
            <a:r>
              <a:rPr lang="hr-HR" dirty="0"/>
              <a:t>pa sve do luksuznih nekretnina, uz popratne sadržaje naših pomno odabaranih suradnika iz područja srodnih nekretninama.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21" y="1556792"/>
            <a:ext cx="1562307" cy="199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21" y="3861048"/>
            <a:ext cx="1562307" cy="199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6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poslovnog slučaja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r-HR" dirty="0" smtClean="0"/>
              <a:t>Naša misija i vizija je biti u korak </a:t>
            </a:r>
            <a:r>
              <a:rPr lang="hr-HR" dirty="0" smtClean="0"/>
              <a:t>s </a:t>
            </a:r>
            <a:r>
              <a:rPr lang="hr-HR" dirty="0" smtClean="0"/>
              <a:t>novim tehnologijama i poslovnim rješenjima koji mogu dodatno poboljšati naš poslovni uspjeh te tražimo prijedloge i rješenja na </a:t>
            </a:r>
            <a:r>
              <a:rPr lang="hr-HR" dirty="0" smtClean="0"/>
              <a:t>sljedeću </a:t>
            </a:r>
            <a:r>
              <a:rPr lang="hr-HR" dirty="0" smtClean="0"/>
              <a:t>temu :</a:t>
            </a:r>
          </a:p>
          <a:p>
            <a:pPr marL="114300" indent="0">
              <a:buNone/>
            </a:pPr>
            <a:endParaRPr lang="hr-HR" b="1" u="sng" dirty="0" smtClean="0"/>
          </a:p>
          <a:p>
            <a:pPr marL="114300" indent="0">
              <a:buNone/>
            </a:pPr>
            <a:r>
              <a:rPr lang="hr-HR" b="1" u="sng" dirty="0" smtClean="0"/>
              <a:t>PRIMJENA NOVIH TEHNOLOGIJA U SEKTORU NEKRETNINA</a:t>
            </a:r>
          </a:p>
          <a:p>
            <a:pPr marL="114300" indent="0">
              <a:buNone/>
            </a:pPr>
            <a:endParaRPr lang="hr-HR" b="1" u="sng" dirty="0"/>
          </a:p>
          <a:p>
            <a:pPr marL="114300" indent="0">
              <a:buNone/>
            </a:pPr>
            <a:r>
              <a:rPr lang="hr-HR" dirty="0" smtClean="0"/>
              <a:t>koje je moguće uspješno implementirati u naše </a:t>
            </a:r>
            <a:r>
              <a:rPr lang="hr-HR" dirty="0" smtClean="0"/>
              <a:t>poslovanje,  s ciljem kanaliziranja većeg broja potencijalnih klijenata (prodavatelja/kupaca), što lokalno, regionalno i globalno.</a:t>
            </a:r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r>
              <a:rPr lang="hr-HR" dirty="0" smtClean="0"/>
              <a:t>Veselimo se Vašim prijedlozima i rješenjima, te se nadamo uspješnoj suradnj!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3346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239</TotalTime>
  <Words>393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PRIMJENA NOVIH TEHNOLOGIJA U SEKTORU NEKRETNINA</vt:lpstr>
      <vt:lpstr>Dogma nekretnine d.o.o.</vt:lpstr>
      <vt:lpstr>PowerPoint Presentation</vt:lpstr>
      <vt:lpstr>Dogma poslovnice</vt:lpstr>
      <vt:lpstr>Dogma nekretnine i konkurencija</vt:lpstr>
      <vt:lpstr>Osim oglašavanja putem društvenih mreža, dnevnih i tjednih novina,  Dogma nekretnine izdaje i svoje časopise kako bi dodatno približili naše usluge klijentima.</vt:lpstr>
      <vt:lpstr>Tema poslovnog slučaja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NOVIH TEHNOLOGIJA U SEKTORU NEKRETNINA</dc:title>
  <dc:creator>Dragan</dc:creator>
  <cp:lastModifiedBy>Dragan</cp:lastModifiedBy>
  <cp:revision>19</cp:revision>
  <dcterms:created xsi:type="dcterms:W3CDTF">2019-10-14T11:32:34Z</dcterms:created>
  <dcterms:modified xsi:type="dcterms:W3CDTF">2019-10-22T07:54:13Z</dcterms:modified>
</cp:coreProperties>
</file>