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>
  <p:sldMasterIdLst>
    <p:sldMasterId id="2147483651" r:id="rId1"/>
    <p:sldMasterId id="2147483665" r:id="rId2"/>
  </p:sldMasterIdLst>
  <p:notesMasterIdLst>
    <p:notesMasterId r:id="rId17"/>
  </p:notesMasterIdLst>
  <p:handoutMasterIdLst>
    <p:handoutMasterId r:id="rId18"/>
  </p:handoutMasterIdLst>
  <p:sldIdLst>
    <p:sldId id="468" r:id="rId3"/>
    <p:sldId id="435" r:id="rId4"/>
    <p:sldId id="260" r:id="rId5"/>
    <p:sldId id="261" r:id="rId6"/>
    <p:sldId id="262" r:id="rId7"/>
    <p:sldId id="502" r:id="rId8"/>
    <p:sldId id="264" r:id="rId9"/>
    <p:sldId id="498" r:id="rId10"/>
    <p:sldId id="446" r:id="rId11"/>
    <p:sldId id="442" r:id="rId12"/>
    <p:sldId id="499" r:id="rId13"/>
    <p:sldId id="496" r:id="rId14"/>
    <p:sldId id="478" r:id="rId15"/>
    <p:sldId id="497" r:id="rId16"/>
  </p:sldIdLst>
  <p:sldSz cx="9144000" cy="6858000" type="screen4x3"/>
  <p:notesSz cx="6805613" cy="9944100"/>
  <p:defaultTextStyle>
    <a:defPPr>
      <a:defRPr lang="sr-Latn-C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706" userDrawn="1">
          <p15:clr>
            <a:srgbClr val="A4A3A4"/>
          </p15:clr>
        </p15:guide>
        <p15:guide id="2" pos="521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32" userDrawn="1">
          <p15:clr>
            <a:srgbClr val="A4A3A4"/>
          </p15:clr>
        </p15:guide>
        <p15:guide id="2" pos="2144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te Andabaka" initials="MA" lastIdx="1" clrIdx="0">
    <p:extLst>
      <p:ext uri="{19B8F6BF-5375-455C-9EA6-DF929625EA0E}">
        <p15:presenceInfo xmlns:p15="http://schemas.microsoft.com/office/powerpoint/2012/main" userId="Mate Andabaka" providerId="None"/>
      </p:ext>
    </p:extLst>
  </p:cmAuthor>
  <p:cmAuthor id="2" name="Nataša Kovačić Stilinović" initials="NKS" lastIdx="9" clrIdx="1">
    <p:extLst>
      <p:ext uri="{19B8F6BF-5375-455C-9EA6-DF929625EA0E}">
        <p15:presenceInfo xmlns:p15="http://schemas.microsoft.com/office/powerpoint/2012/main" userId="Nataša Kovačić Stilinović" providerId="None"/>
      </p:ext>
    </p:extLst>
  </p:cmAuthor>
  <p:cmAuthor id="3" name="Nataša" initials="N" lastIdx="1" clrIdx="2">
    <p:extLst>
      <p:ext uri="{19B8F6BF-5375-455C-9EA6-DF929625EA0E}">
        <p15:presenceInfo xmlns:p15="http://schemas.microsoft.com/office/powerpoint/2012/main" userId="Nataša" providerId="None"/>
      </p:ext>
    </p:extLst>
  </p:cmAuthor>
  <p:cmAuthor id="4" name="Nataša Kovačić Stilinović" initials="NKS [2]" lastIdx="1" clrIdx="3">
    <p:extLst>
      <p:ext uri="{19B8F6BF-5375-455C-9EA6-DF929625EA0E}">
        <p15:presenceInfo xmlns:p15="http://schemas.microsoft.com/office/powerpoint/2012/main" userId="S::natasa.stilinovic@njiviceresort.hr::4c9216da-bc9d-4ed7-b64a-9de3671c89aa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7D31"/>
    <a:srgbClr val="4F81BE"/>
    <a:srgbClr val="808080"/>
    <a:srgbClr val="70AD47"/>
    <a:srgbClr val="999999"/>
    <a:srgbClr val="929292"/>
    <a:srgbClr val="8E8E8E"/>
    <a:srgbClr val="868686"/>
    <a:srgbClr val="007635"/>
    <a:srgbClr val="46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588" autoAdjust="0"/>
    <p:restoredTop sz="94434" autoAdjust="0"/>
  </p:normalViewPr>
  <p:slideViewPr>
    <p:cSldViewPr>
      <p:cViewPr varScale="1">
        <p:scale>
          <a:sx n="63" d="100"/>
          <a:sy n="63" d="100"/>
        </p:scale>
        <p:origin x="1572" y="52"/>
      </p:cViewPr>
      <p:guideLst>
        <p:guide orient="horz" pos="1706"/>
        <p:guide pos="52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 varScale="1">
        <p:scale>
          <a:sx n="90" d="100"/>
          <a:sy n="90" d="100"/>
        </p:scale>
        <p:origin x="-3762" y="-120"/>
      </p:cViewPr>
      <p:guideLst>
        <p:guide orient="horz" pos="3132"/>
        <p:guide pos="2144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commentAuthors" Target="commentAuthor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r-H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spc="0" normalizeH="0" baseline="0">
                <a:solidFill>
                  <a:schemeClr val="dk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defRPr>
            </a:pPr>
            <a:endParaRPr lang="hr-HR" dirty="0"/>
          </a:p>
          <a:p>
            <a:pPr>
              <a:defRPr/>
            </a:pPr>
            <a:r>
              <a:rPr lang="hr-HR" dirty="0"/>
              <a:t>Hoteli Njivice  - generacije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spc="0" normalizeH="0" baseline="0">
              <a:solidFill>
                <a:schemeClr val="dk1">
                  <a:lumMod val="50000"/>
                  <a:lumOff val="50000"/>
                </a:schemeClr>
              </a:solidFill>
              <a:latin typeface="+mj-lt"/>
              <a:ea typeface="+mj-ea"/>
              <a:cs typeface="+mj-cs"/>
            </a:defRPr>
          </a:pPr>
          <a:endParaRPr lang="sr-Latn-RS"/>
        </a:p>
      </c:txPr>
    </c:title>
    <c:autoTitleDeleted val="0"/>
    <c:plotArea>
      <c:layout>
        <c:manualLayout>
          <c:layoutTarget val="inner"/>
          <c:xMode val="edge"/>
          <c:yMode val="edge"/>
          <c:x val="0"/>
          <c:y val="0.1986520728466068"/>
          <c:w val="0.68428739399325988"/>
          <c:h val="0.69481489236238703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gradFill>
                <a:gsLst>
                  <a:gs pos="100000">
                    <a:schemeClr val="accent1">
                      <a:lumMod val="60000"/>
                      <a:lumOff val="40000"/>
                    </a:schemeClr>
                  </a:gs>
                  <a:gs pos="0">
                    <a:schemeClr val="accent1"/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B8DF-4946-B2A5-ABFF2D9B0A5B}"/>
              </c:ext>
            </c:extLst>
          </c:dPt>
          <c:dPt>
            <c:idx val="1"/>
            <c:bubble3D val="0"/>
            <c:spPr>
              <a:gradFill>
                <a:gsLst>
                  <a:gs pos="100000">
                    <a:schemeClr val="accent2">
                      <a:lumMod val="60000"/>
                      <a:lumOff val="40000"/>
                    </a:schemeClr>
                  </a:gs>
                  <a:gs pos="0">
                    <a:schemeClr val="accent2"/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B8DF-4946-B2A5-ABFF2D9B0A5B}"/>
              </c:ext>
            </c:extLst>
          </c:dPt>
          <c:dPt>
            <c:idx val="2"/>
            <c:bubble3D val="0"/>
            <c:spPr>
              <a:gradFill>
                <a:gsLst>
                  <a:gs pos="100000">
                    <a:schemeClr val="accent3">
                      <a:lumMod val="60000"/>
                      <a:lumOff val="40000"/>
                    </a:schemeClr>
                  </a:gs>
                  <a:gs pos="0">
                    <a:schemeClr val="accent3"/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B8DF-4946-B2A5-ABFF2D9B0A5B}"/>
              </c:ext>
            </c:extLst>
          </c:dPt>
          <c:dPt>
            <c:idx val="3"/>
            <c:bubble3D val="0"/>
            <c:spPr>
              <a:gradFill>
                <a:gsLst>
                  <a:gs pos="100000">
                    <a:schemeClr val="accent4">
                      <a:lumMod val="60000"/>
                      <a:lumOff val="40000"/>
                    </a:schemeClr>
                  </a:gs>
                  <a:gs pos="0">
                    <a:schemeClr val="accent4"/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B8DF-4946-B2A5-ABFF2D9B0A5B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sr-Latn-RS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dk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List1!$B$3:$B$6</c:f>
              <c:strCache>
                <c:ptCount val="4"/>
                <c:pt idx="0">
                  <c:v>Baby boomers (55+)</c:v>
                </c:pt>
                <c:pt idx="1">
                  <c:v>Generation X (40+)</c:v>
                </c:pt>
                <c:pt idx="2">
                  <c:v>Millenials (25+)</c:v>
                </c:pt>
                <c:pt idx="3">
                  <c:v>Generation Z (25-)</c:v>
                </c:pt>
              </c:strCache>
            </c:strRef>
          </c:cat>
          <c:val>
            <c:numRef>
              <c:f>List1!$C$3:$C$6</c:f>
              <c:numCache>
                <c:formatCode>General</c:formatCode>
                <c:ptCount val="4"/>
                <c:pt idx="0">
                  <c:v>20</c:v>
                </c:pt>
                <c:pt idx="1">
                  <c:v>39</c:v>
                </c:pt>
                <c:pt idx="2">
                  <c:v>89</c:v>
                </c:pt>
                <c:pt idx="3">
                  <c:v>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B8DF-4946-B2A5-ABFF2D9B0A5B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overlay val="0"/>
      <c:spPr>
        <a:solidFill>
          <a:schemeClr val="lt1">
            <a:alpha val="50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r-Latn-R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pattFill prst="dkDnDiag">
      <a:fgClr>
        <a:schemeClr val="lt1"/>
      </a:fgClr>
      <a:bgClr>
        <a:schemeClr val="dk1">
          <a:lumMod val="10000"/>
          <a:lumOff val="90000"/>
        </a:schemeClr>
      </a:bgClr>
    </a:patt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sr-Latn-RS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6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 cap="none" spc="0" normalizeH="0" baseline="0"/>
  </cs:categoryAxis>
  <cs:chartArea>
    <cs:lnRef idx="0"/>
    <cs:fillRef idx="0"/>
    <cs:effectRef idx="0"/>
    <cs:fontRef idx="minor">
      <a:schemeClr val="dk1"/>
    </cs:fontRef>
    <cs:spPr>
      <a:pattFill prst="dkDnDiag">
        <a:fgClr>
          <a:schemeClr val="lt1"/>
        </a:fgClr>
        <a:bgClr>
          <a:schemeClr val="dk1">
            <a:lumMod val="10000"/>
            <a:lumOff val="90000"/>
          </a:schemeClr>
        </a:bgClr>
      </a:patt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5000"/>
        </a:schemeClr>
      </a:solidFill>
      <a:ln w="9525"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lumMod val="60000"/>
              <a:lumOff val="40000"/>
            </a:schemeClr>
          </a:gs>
          <a:gs pos="0">
            <a:schemeClr val="phClr"/>
          </a:gs>
        </a:gsLst>
        <a:lin ang="5400000" scaled="0"/>
      </a:gradFill>
      <a:ln w="19050">
        <a:solidFill>
          <a:schemeClr val="lt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lumMod val="60000"/>
              <a:lumOff val="40000"/>
            </a:schemeClr>
          </a:gs>
          <a:gs pos="0">
            <a:schemeClr val="phClr"/>
          </a:gs>
        </a:gsLst>
        <a:lin ang="5400000" scaled="0"/>
      </a:gradFill>
      <a:ln w="508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lt1"/>
      </a:solidFill>
      <a:ln w="1587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64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50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dk1">
        <a:lumMod val="50000"/>
        <a:lumOff val="50000"/>
      </a:schemeClr>
    </cs:fontRef>
    <cs:defRPr sz="2128" b="1" kern="1200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613AB2D-5D8E-40E9-A487-1F9121FFB657}" type="doc">
      <dgm:prSet loTypeId="urn:microsoft.com/office/officeart/2008/layout/PictureStrips" loCatId="list" qsTypeId="urn:microsoft.com/office/officeart/2005/8/quickstyle/simple1" qsCatId="simple" csTypeId="urn:microsoft.com/office/officeart/2005/8/colors/accent1_2" csCatId="accent1" phldr="0"/>
      <dgm:spPr/>
      <dgm:t>
        <a:bodyPr/>
        <a:lstStyle/>
        <a:p>
          <a:endParaRPr lang="hr-HR"/>
        </a:p>
      </dgm:t>
    </dgm:pt>
    <dgm:pt modelId="{6CC9D4A2-FADA-4E8B-8908-95100FA62994}" type="pres">
      <dgm:prSet presAssocID="{B613AB2D-5D8E-40E9-A487-1F9121FFB657}" presName="Name0" presStyleCnt="0">
        <dgm:presLayoutVars>
          <dgm:dir/>
          <dgm:resizeHandles val="exact"/>
        </dgm:presLayoutVars>
      </dgm:prSet>
      <dgm:spPr/>
    </dgm:pt>
  </dgm:ptLst>
  <dgm:cxnLst>
    <dgm:cxn modelId="{ECF5E133-B762-4F90-A852-01A60014A012}" type="presOf" srcId="{B613AB2D-5D8E-40E9-A487-1F9121FFB657}" destId="{6CC9D4A2-FADA-4E8B-8908-95100FA62994}" srcOrd="0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58ED904-2881-4094-AEB2-7F6D9B65BB12}" type="doc">
      <dgm:prSet loTypeId="urn:microsoft.com/office/officeart/2005/8/layout/cycle1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hr-HR"/>
        </a:p>
      </dgm:t>
    </dgm:pt>
    <dgm:pt modelId="{F1A831FE-BBDB-495B-B7B4-146B6E3A4B42}">
      <dgm:prSet phldrT="[Tekst]" custT="1"/>
      <dgm:spPr/>
      <dgm:t>
        <a:bodyPr/>
        <a:lstStyle/>
        <a:p>
          <a:r>
            <a:rPr lang="hr-HR" sz="1400" dirty="0"/>
            <a:t>Nagraditi</a:t>
          </a:r>
        </a:p>
      </dgm:t>
    </dgm:pt>
    <dgm:pt modelId="{FA0A62ED-CFF1-4809-AAE7-B03EA35EE8F6}" type="parTrans" cxnId="{20E02C8A-3FCF-4B57-AEED-857AA3BB1DA6}">
      <dgm:prSet/>
      <dgm:spPr/>
      <dgm:t>
        <a:bodyPr/>
        <a:lstStyle/>
        <a:p>
          <a:endParaRPr lang="hr-HR"/>
        </a:p>
      </dgm:t>
    </dgm:pt>
    <dgm:pt modelId="{0F5DFB88-1A55-405A-A396-BE453D2749E1}" type="sibTrans" cxnId="{20E02C8A-3FCF-4B57-AEED-857AA3BB1DA6}">
      <dgm:prSet/>
      <dgm:spPr/>
      <dgm:t>
        <a:bodyPr/>
        <a:lstStyle/>
        <a:p>
          <a:endParaRPr lang="hr-HR"/>
        </a:p>
      </dgm:t>
    </dgm:pt>
    <dgm:pt modelId="{E7C69965-3B06-4E3D-A0B3-245AC7989068}">
      <dgm:prSet phldrT="[Tekst]" custT="1"/>
      <dgm:spPr/>
      <dgm:t>
        <a:bodyPr/>
        <a:lstStyle/>
        <a:p>
          <a:r>
            <a:rPr lang="hr-HR" sz="1400" dirty="0"/>
            <a:t>Zahvaliti zaposlenicima </a:t>
          </a:r>
        </a:p>
      </dgm:t>
    </dgm:pt>
    <dgm:pt modelId="{E5D7E9FF-18F9-4DE7-A202-13D5FC75F275}" type="parTrans" cxnId="{52673EC2-51A6-4F46-BFF9-88FD6DB1E54B}">
      <dgm:prSet/>
      <dgm:spPr/>
      <dgm:t>
        <a:bodyPr/>
        <a:lstStyle/>
        <a:p>
          <a:endParaRPr lang="hr-HR"/>
        </a:p>
      </dgm:t>
    </dgm:pt>
    <dgm:pt modelId="{35AFFBB9-74F3-49CA-9F84-599D02D40A15}" type="sibTrans" cxnId="{52673EC2-51A6-4F46-BFF9-88FD6DB1E54B}">
      <dgm:prSet/>
      <dgm:spPr/>
      <dgm:t>
        <a:bodyPr/>
        <a:lstStyle/>
        <a:p>
          <a:endParaRPr lang="hr-HR"/>
        </a:p>
      </dgm:t>
    </dgm:pt>
    <dgm:pt modelId="{96F57D65-8D78-4924-AFC2-2D93CAB1AFF1}">
      <dgm:prSet phldrT="[Tekst]" custT="1"/>
      <dgm:spPr/>
      <dgm:t>
        <a:bodyPr/>
        <a:lstStyle/>
        <a:p>
          <a:r>
            <a:rPr lang="hr-HR" sz="1400" dirty="0"/>
            <a:t>Ohrabriti timski rad</a:t>
          </a:r>
        </a:p>
      </dgm:t>
    </dgm:pt>
    <dgm:pt modelId="{BDC0E470-A705-4B85-883C-2C109F7A1933}" type="parTrans" cxnId="{F8BB3DBE-90F0-428D-AE7F-38751FC1FCC5}">
      <dgm:prSet/>
      <dgm:spPr/>
      <dgm:t>
        <a:bodyPr/>
        <a:lstStyle/>
        <a:p>
          <a:endParaRPr lang="hr-HR"/>
        </a:p>
      </dgm:t>
    </dgm:pt>
    <dgm:pt modelId="{4268B9B0-4F27-494F-A408-E93D0A19983A}" type="sibTrans" cxnId="{F8BB3DBE-90F0-428D-AE7F-38751FC1FCC5}">
      <dgm:prSet/>
      <dgm:spPr/>
      <dgm:t>
        <a:bodyPr/>
        <a:lstStyle/>
        <a:p>
          <a:endParaRPr lang="hr-HR"/>
        </a:p>
      </dgm:t>
    </dgm:pt>
    <dgm:pt modelId="{382154F0-D7E4-4518-B254-597815EFAAF0}">
      <dgm:prSet phldrT="[Tekst]" custT="1"/>
      <dgm:spPr/>
      <dgm:t>
        <a:bodyPr/>
        <a:lstStyle/>
        <a:p>
          <a:r>
            <a:rPr lang="hr-HR" sz="1400" dirty="0"/>
            <a:t>Povećati produktivnost</a:t>
          </a:r>
        </a:p>
      </dgm:t>
    </dgm:pt>
    <dgm:pt modelId="{885BC948-901C-42EF-9E8B-279E55DC2E55}" type="parTrans" cxnId="{A9A333BC-DAA3-4C12-BFE2-20F756A24139}">
      <dgm:prSet/>
      <dgm:spPr/>
      <dgm:t>
        <a:bodyPr/>
        <a:lstStyle/>
        <a:p>
          <a:endParaRPr lang="hr-HR"/>
        </a:p>
      </dgm:t>
    </dgm:pt>
    <dgm:pt modelId="{BB35D6F9-BFBD-4EB1-8CF2-B3D817DB3014}" type="sibTrans" cxnId="{A9A333BC-DAA3-4C12-BFE2-20F756A24139}">
      <dgm:prSet/>
      <dgm:spPr/>
      <dgm:t>
        <a:bodyPr/>
        <a:lstStyle/>
        <a:p>
          <a:endParaRPr lang="hr-HR"/>
        </a:p>
      </dgm:t>
    </dgm:pt>
    <dgm:pt modelId="{443FDE81-73F6-435A-80D6-87ECB8442EF9}">
      <dgm:prSet phldrT="[Tekst]" custT="1"/>
      <dgm:spPr/>
      <dgm:t>
        <a:bodyPr/>
        <a:lstStyle/>
        <a:p>
          <a:r>
            <a:rPr lang="hr-HR" sz="1400" dirty="0"/>
            <a:t>Zadržati zaposlenike</a:t>
          </a:r>
        </a:p>
      </dgm:t>
    </dgm:pt>
    <dgm:pt modelId="{A5782E8F-CAF0-4D99-AC7E-C43DF7DD41DF}" type="parTrans" cxnId="{ADF4A95A-5E3B-42C7-B7A3-D14D83821DEE}">
      <dgm:prSet/>
      <dgm:spPr/>
      <dgm:t>
        <a:bodyPr/>
        <a:lstStyle/>
        <a:p>
          <a:endParaRPr lang="hr-HR"/>
        </a:p>
      </dgm:t>
    </dgm:pt>
    <dgm:pt modelId="{91CA2E95-4174-4E57-82AB-1AAF112649E3}" type="sibTrans" cxnId="{ADF4A95A-5E3B-42C7-B7A3-D14D83821DEE}">
      <dgm:prSet/>
      <dgm:spPr/>
      <dgm:t>
        <a:bodyPr/>
        <a:lstStyle/>
        <a:p>
          <a:endParaRPr lang="hr-HR"/>
        </a:p>
      </dgm:t>
    </dgm:pt>
    <dgm:pt modelId="{B26AE242-DDA7-47C3-A44C-77F8A6EE4CCA}" type="pres">
      <dgm:prSet presAssocID="{058ED904-2881-4094-AEB2-7F6D9B65BB12}" presName="cycle" presStyleCnt="0">
        <dgm:presLayoutVars>
          <dgm:dir/>
          <dgm:resizeHandles val="exact"/>
        </dgm:presLayoutVars>
      </dgm:prSet>
      <dgm:spPr/>
    </dgm:pt>
    <dgm:pt modelId="{9C23A0BD-B6EF-455F-9162-A7634ED68F6F}" type="pres">
      <dgm:prSet presAssocID="{F1A831FE-BBDB-495B-B7B4-146B6E3A4B42}" presName="dummy" presStyleCnt="0"/>
      <dgm:spPr/>
    </dgm:pt>
    <dgm:pt modelId="{6B7517EC-3BB3-4F70-99B9-8754B1A868F4}" type="pres">
      <dgm:prSet presAssocID="{F1A831FE-BBDB-495B-B7B4-146B6E3A4B42}" presName="node" presStyleLbl="revTx" presStyleIdx="0" presStyleCnt="5">
        <dgm:presLayoutVars>
          <dgm:bulletEnabled val="1"/>
        </dgm:presLayoutVars>
      </dgm:prSet>
      <dgm:spPr/>
    </dgm:pt>
    <dgm:pt modelId="{FAA32818-C332-4433-9AE1-9E1741940583}" type="pres">
      <dgm:prSet presAssocID="{0F5DFB88-1A55-405A-A396-BE453D2749E1}" presName="sibTrans" presStyleLbl="node1" presStyleIdx="0" presStyleCnt="5"/>
      <dgm:spPr/>
    </dgm:pt>
    <dgm:pt modelId="{CF35FABD-9A69-4408-BBE8-F8AB42B272D9}" type="pres">
      <dgm:prSet presAssocID="{E7C69965-3B06-4E3D-A0B3-245AC7989068}" presName="dummy" presStyleCnt="0"/>
      <dgm:spPr/>
    </dgm:pt>
    <dgm:pt modelId="{0674AB86-09E3-479A-AA7A-09AF964E0C13}" type="pres">
      <dgm:prSet presAssocID="{E7C69965-3B06-4E3D-A0B3-245AC7989068}" presName="node" presStyleLbl="revTx" presStyleIdx="1" presStyleCnt="5" custScaleX="150722">
        <dgm:presLayoutVars>
          <dgm:bulletEnabled val="1"/>
        </dgm:presLayoutVars>
      </dgm:prSet>
      <dgm:spPr/>
    </dgm:pt>
    <dgm:pt modelId="{3957BF6D-F7F0-4C72-A5E9-61E87C69E8FE}" type="pres">
      <dgm:prSet presAssocID="{35AFFBB9-74F3-49CA-9F84-599D02D40A15}" presName="sibTrans" presStyleLbl="node1" presStyleIdx="1" presStyleCnt="5"/>
      <dgm:spPr/>
    </dgm:pt>
    <dgm:pt modelId="{FE26926E-69F5-4541-A06E-70606CD909D8}" type="pres">
      <dgm:prSet presAssocID="{96F57D65-8D78-4924-AFC2-2D93CAB1AFF1}" presName="dummy" presStyleCnt="0"/>
      <dgm:spPr/>
    </dgm:pt>
    <dgm:pt modelId="{F2053D5B-F1B7-41D8-8FD1-DB533721A015}" type="pres">
      <dgm:prSet presAssocID="{96F57D65-8D78-4924-AFC2-2D93CAB1AFF1}" presName="node" presStyleLbl="revTx" presStyleIdx="2" presStyleCnt="5">
        <dgm:presLayoutVars>
          <dgm:bulletEnabled val="1"/>
        </dgm:presLayoutVars>
      </dgm:prSet>
      <dgm:spPr/>
    </dgm:pt>
    <dgm:pt modelId="{1E578E6A-39C2-46E6-B0D4-949D281C384A}" type="pres">
      <dgm:prSet presAssocID="{4268B9B0-4F27-494F-A408-E93D0A19983A}" presName="sibTrans" presStyleLbl="node1" presStyleIdx="2" presStyleCnt="5"/>
      <dgm:spPr/>
    </dgm:pt>
    <dgm:pt modelId="{9FE58067-6AAB-4E12-8BB0-7A8BA0964D89}" type="pres">
      <dgm:prSet presAssocID="{382154F0-D7E4-4518-B254-597815EFAAF0}" presName="dummy" presStyleCnt="0"/>
      <dgm:spPr/>
    </dgm:pt>
    <dgm:pt modelId="{BA11F77E-7999-439E-8E88-EC0ECAC1694B}" type="pres">
      <dgm:prSet presAssocID="{382154F0-D7E4-4518-B254-597815EFAAF0}" presName="node" presStyleLbl="revTx" presStyleIdx="3" presStyleCnt="5" custScaleX="154599">
        <dgm:presLayoutVars>
          <dgm:bulletEnabled val="1"/>
        </dgm:presLayoutVars>
      </dgm:prSet>
      <dgm:spPr/>
    </dgm:pt>
    <dgm:pt modelId="{8EF2E518-2FED-4AAE-A9D0-DBE1BABCEFFA}" type="pres">
      <dgm:prSet presAssocID="{BB35D6F9-BFBD-4EB1-8CF2-B3D817DB3014}" presName="sibTrans" presStyleLbl="node1" presStyleIdx="3" presStyleCnt="5"/>
      <dgm:spPr/>
    </dgm:pt>
    <dgm:pt modelId="{FEEB2DAA-1389-4869-8629-F2FD391B4648}" type="pres">
      <dgm:prSet presAssocID="{443FDE81-73F6-435A-80D6-87ECB8442EF9}" presName="dummy" presStyleCnt="0"/>
      <dgm:spPr/>
    </dgm:pt>
    <dgm:pt modelId="{701DAAEE-3AAA-46E4-8D7E-370533B08ECA}" type="pres">
      <dgm:prSet presAssocID="{443FDE81-73F6-435A-80D6-87ECB8442EF9}" presName="node" presStyleLbl="revTx" presStyleIdx="4" presStyleCnt="5" custScaleX="129253">
        <dgm:presLayoutVars>
          <dgm:bulletEnabled val="1"/>
        </dgm:presLayoutVars>
      </dgm:prSet>
      <dgm:spPr/>
    </dgm:pt>
    <dgm:pt modelId="{F4C42870-CEDE-4CB4-8432-43EB0D062EB8}" type="pres">
      <dgm:prSet presAssocID="{91CA2E95-4174-4E57-82AB-1AAF112649E3}" presName="sibTrans" presStyleLbl="node1" presStyleIdx="4" presStyleCnt="5"/>
      <dgm:spPr/>
    </dgm:pt>
  </dgm:ptLst>
  <dgm:cxnLst>
    <dgm:cxn modelId="{10048812-DAB6-48BF-BAF8-6216331D65A6}" type="presOf" srcId="{BB35D6F9-BFBD-4EB1-8CF2-B3D817DB3014}" destId="{8EF2E518-2FED-4AAE-A9D0-DBE1BABCEFFA}" srcOrd="0" destOrd="0" presId="urn:microsoft.com/office/officeart/2005/8/layout/cycle1"/>
    <dgm:cxn modelId="{DE2F4038-7CAD-4D81-BF73-4DC7E11B4588}" type="presOf" srcId="{E7C69965-3B06-4E3D-A0B3-245AC7989068}" destId="{0674AB86-09E3-479A-AA7A-09AF964E0C13}" srcOrd="0" destOrd="0" presId="urn:microsoft.com/office/officeart/2005/8/layout/cycle1"/>
    <dgm:cxn modelId="{71DF2440-FC60-4E6F-A96B-0F358390410F}" type="presOf" srcId="{91CA2E95-4174-4E57-82AB-1AAF112649E3}" destId="{F4C42870-CEDE-4CB4-8432-43EB0D062EB8}" srcOrd="0" destOrd="0" presId="urn:microsoft.com/office/officeart/2005/8/layout/cycle1"/>
    <dgm:cxn modelId="{1FC11542-1E41-41E4-912C-823D00497ECC}" type="presOf" srcId="{96F57D65-8D78-4924-AFC2-2D93CAB1AFF1}" destId="{F2053D5B-F1B7-41D8-8FD1-DB533721A015}" srcOrd="0" destOrd="0" presId="urn:microsoft.com/office/officeart/2005/8/layout/cycle1"/>
    <dgm:cxn modelId="{2DDF1079-45B7-450E-ACF8-A44D768141F8}" type="presOf" srcId="{35AFFBB9-74F3-49CA-9F84-599D02D40A15}" destId="{3957BF6D-F7F0-4C72-A5E9-61E87C69E8FE}" srcOrd="0" destOrd="0" presId="urn:microsoft.com/office/officeart/2005/8/layout/cycle1"/>
    <dgm:cxn modelId="{ADF4A95A-5E3B-42C7-B7A3-D14D83821DEE}" srcId="{058ED904-2881-4094-AEB2-7F6D9B65BB12}" destId="{443FDE81-73F6-435A-80D6-87ECB8442EF9}" srcOrd="4" destOrd="0" parTransId="{A5782E8F-CAF0-4D99-AC7E-C43DF7DD41DF}" sibTransId="{91CA2E95-4174-4E57-82AB-1AAF112649E3}"/>
    <dgm:cxn modelId="{0DC26488-48F7-42C8-B37F-F37763AE7505}" type="presOf" srcId="{4268B9B0-4F27-494F-A408-E93D0A19983A}" destId="{1E578E6A-39C2-46E6-B0D4-949D281C384A}" srcOrd="0" destOrd="0" presId="urn:microsoft.com/office/officeart/2005/8/layout/cycle1"/>
    <dgm:cxn modelId="{20E02C8A-3FCF-4B57-AEED-857AA3BB1DA6}" srcId="{058ED904-2881-4094-AEB2-7F6D9B65BB12}" destId="{F1A831FE-BBDB-495B-B7B4-146B6E3A4B42}" srcOrd="0" destOrd="0" parTransId="{FA0A62ED-CFF1-4809-AAE7-B03EA35EE8F6}" sibTransId="{0F5DFB88-1A55-405A-A396-BE453D2749E1}"/>
    <dgm:cxn modelId="{9131349C-4115-4323-AC7F-057905422CBD}" type="presOf" srcId="{F1A831FE-BBDB-495B-B7B4-146B6E3A4B42}" destId="{6B7517EC-3BB3-4F70-99B9-8754B1A868F4}" srcOrd="0" destOrd="0" presId="urn:microsoft.com/office/officeart/2005/8/layout/cycle1"/>
    <dgm:cxn modelId="{52B4F8AB-8770-48D3-88D5-D3105822B6E3}" type="presOf" srcId="{443FDE81-73F6-435A-80D6-87ECB8442EF9}" destId="{701DAAEE-3AAA-46E4-8D7E-370533B08ECA}" srcOrd="0" destOrd="0" presId="urn:microsoft.com/office/officeart/2005/8/layout/cycle1"/>
    <dgm:cxn modelId="{677A81B3-2058-4385-815E-811F93081248}" type="presOf" srcId="{058ED904-2881-4094-AEB2-7F6D9B65BB12}" destId="{B26AE242-DDA7-47C3-A44C-77F8A6EE4CCA}" srcOrd="0" destOrd="0" presId="urn:microsoft.com/office/officeart/2005/8/layout/cycle1"/>
    <dgm:cxn modelId="{A9A333BC-DAA3-4C12-BFE2-20F756A24139}" srcId="{058ED904-2881-4094-AEB2-7F6D9B65BB12}" destId="{382154F0-D7E4-4518-B254-597815EFAAF0}" srcOrd="3" destOrd="0" parTransId="{885BC948-901C-42EF-9E8B-279E55DC2E55}" sibTransId="{BB35D6F9-BFBD-4EB1-8CF2-B3D817DB3014}"/>
    <dgm:cxn modelId="{F8BB3DBE-90F0-428D-AE7F-38751FC1FCC5}" srcId="{058ED904-2881-4094-AEB2-7F6D9B65BB12}" destId="{96F57D65-8D78-4924-AFC2-2D93CAB1AFF1}" srcOrd="2" destOrd="0" parTransId="{BDC0E470-A705-4B85-883C-2C109F7A1933}" sibTransId="{4268B9B0-4F27-494F-A408-E93D0A19983A}"/>
    <dgm:cxn modelId="{52673EC2-51A6-4F46-BFF9-88FD6DB1E54B}" srcId="{058ED904-2881-4094-AEB2-7F6D9B65BB12}" destId="{E7C69965-3B06-4E3D-A0B3-245AC7989068}" srcOrd="1" destOrd="0" parTransId="{E5D7E9FF-18F9-4DE7-A202-13D5FC75F275}" sibTransId="{35AFFBB9-74F3-49CA-9F84-599D02D40A15}"/>
    <dgm:cxn modelId="{DB55A8FD-56BE-4F94-B725-299E19DCAF41}" type="presOf" srcId="{382154F0-D7E4-4518-B254-597815EFAAF0}" destId="{BA11F77E-7999-439E-8E88-EC0ECAC1694B}" srcOrd="0" destOrd="0" presId="urn:microsoft.com/office/officeart/2005/8/layout/cycle1"/>
    <dgm:cxn modelId="{7BB2E2FF-9674-45CE-B6D6-6C21212917DB}" type="presOf" srcId="{0F5DFB88-1A55-405A-A396-BE453D2749E1}" destId="{FAA32818-C332-4433-9AE1-9E1741940583}" srcOrd="0" destOrd="0" presId="urn:microsoft.com/office/officeart/2005/8/layout/cycle1"/>
    <dgm:cxn modelId="{7A553E39-DCB2-4893-AD7A-53A5CA37F6FB}" type="presParOf" srcId="{B26AE242-DDA7-47C3-A44C-77F8A6EE4CCA}" destId="{9C23A0BD-B6EF-455F-9162-A7634ED68F6F}" srcOrd="0" destOrd="0" presId="urn:microsoft.com/office/officeart/2005/8/layout/cycle1"/>
    <dgm:cxn modelId="{E605E640-A9A0-49B9-8BB0-3B5653CAF760}" type="presParOf" srcId="{B26AE242-DDA7-47C3-A44C-77F8A6EE4CCA}" destId="{6B7517EC-3BB3-4F70-99B9-8754B1A868F4}" srcOrd="1" destOrd="0" presId="urn:microsoft.com/office/officeart/2005/8/layout/cycle1"/>
    <dgm:cxn modelId="{FDB67C7D-364B-4219-806B-5920E055B3F9}" type="presParOf" srcId="{B26AE242-DDA7-47C3-A44C-77F8A6EE4CCA}" destId="{FAA32818-C332-4433-9AE1-9E1741940583}" srcOrd="2" destOrd="0" presId="urn:microsoft.com/office/officeart/2005/8/layout/cycle1"/>
    <dgm:cxn modelId="{8585C202-0611-4B9F-AD7A-06198A39B0FF}" type="presParOf" srcId="{B26AE242-DDA7-47C3-A44C-77F8A6EE4CCA}" destId="{CF35FABD-9A69-4408-BBE8-F8AB42B272D9}" srcOrd="3" destOrd="0" presId="urn:microsoft.com/office/officeart/2005/8/layout/cycle1"/>
    <dgm:cxn modelId="{E1789915-FF50-4221-8F43-7DA146D03293}" type="presParOf" srcId="{B26AE242-DDA7-47C3-A44C-77F8A6EE4CCA}" destId="{0674AB86-09E3-479A-AA7A-09AF964E0C13}" srcOrd="4" destOrd="0" presId="urn:microsoft.com/office/officeart/2005/8/layout/cycle1"/>
    <dgm:cxn modelId="{EC680E6E-F0CE-4022-A2EE-A9FD3A4000DE}" type="presParOf" srcId="{B26AE242-DDA7-47C3-A44C-77F8A6EE4CCA}" destId="{3957BF6D-F7F0-4C72-A5E9-61E87C69E8FE}" srcOrd="5" destOrd="0" presId="urn:microsoft.com/office/officeart/2005/8/layout/cycle1"/>
    <dgm:cxn modelId="{03289489-3A9A-43AB-98BD-68307EF79E0C}" type="presParOf" srcId="{B26AE242-DDA7-47C3-A44C-77F8A6EE4CCA}" destId="{FE26926E-69F5-4541-A06E-70606CD909D8}" srcOrd="6" destOrd="0" presId="urn:microsoft.com/office/officeart/2005/8/layout/cycle1"/>
    <dgm:cxn modelId="{D3661200-F675-4CA1-BCA2-CB4E5DB4A136}" type="presParOf" srcId="{B26AE242-DDA7-47C3-A44C-77F8A6EE4CCA}" destId="{F2053D5B-F1B7-41D8-8FD1-DB533721A015}" srcOrd="7" destOrd="0" presId="urn:microsoft.com/office/officeart/2005/8/layout/cycle1"/>
    <dgm:cxn modelId="{76B69949-01B8-4072-8B59-944AB490066F}" type="presParOf" srcId="{B26AE242-DDA7-47C3-A44C-77F8A6EE4CCA}" destId="{1E578E6A-39C2-46E6-B0D4-949D281C384A}" srcOrd="8" destOrd="0" presId="urn:microsoft.com/office/officeart/2005/8/layout/cycle1"/>
    <dgm:cxn modelId="{EEF87E16-6D11-4B22-8AA2-785022D24A08}" type="presParOf" srcId="{B26AE242-DDA7-47C3-A44C-77F8A6EE4CCA}" destId="{9FE58067-6AAB-4E12-8BB0-7A8BA0964D89}" srcOrd="9" destOrd="0" presId="urn:microsoft.com/office/officeart/2005/8/layout/cycle1"/>
    <dgm:cxn modelId="{0E326508-FF47-4A29-A6D0-587A5BD51081}" type="presParOf" srcId="{B26AE242-DDA7-47C3-A44C-77F8A6EE4CCA}" destId="{BA11F77E-7999-439E-8E88-EC0ECAC1694B}" srcOrd="10" destOrd="0" presId="urn:microsoft.com/office/officeart/2005/8/layout/cycle1"/>
    <dgm:cxn modelId="{3727AF0F-23DB-406B-B4A0-CB1B4705432C}" type="presParOf" srcId="{B26AE242-DDA7-47C3-A44C-77F8A6EE4CCA}" destId="{8EF2E518-2FED-4AAE-A9D0-DBE1BABCEFFA}" srcOrd="11" destOrd="0" presId="urn:microsoft.com/office/officeart/2005/8/layout/cycle1"/>
    <dgm:cxn modelId="{F68BE00F-FA28-4785-9DD2-99D9431B8F2D}" type="presParOf" srcId="{B26AE242-DDA7-47C3-A44C-77F8A6EE4CCA}" destId="{FEEB2DAA-1389-4869-8629-F2FD391B4648}" srcOrd="12" destOrd="0" presId="urn:microsoft.com/office/officeart/2005/8/layout/cycle1"/>
    <dgm:cxn modelId="{16D36915-97F3-4BAD-9FFA-FC129432BC66}" type="presParOf" srcId="{B26AE242-DDA7-47C3-A44C-77F8A6EE4CCA}" destId="{701DAAEE-3AAA-46E4-8D7E-370533B08ECA}" srcOrd="13" destOrd="0" presId="urn:microsoft.com/office/officeart/2005/8/layout/cycle1"/>
    <dgm:cxn modelId="{960FE355-7B27-4109-81FC-5F2B932D12B4}" type="presParOf" srcId="{B26AE242-DDA7-47C3-A44C-77F8A6EE4CCA}" destId="{F4C42870-CEDE-4CB4-8432-43EB0D062EB8}" srcOrd="14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B7517EC-3BB3-4F70-99B9-8754B1A868F4}">
      <dsp:nvSpPr>
        <dsp:cNvPr id="0" name=""/>
        <dsp:cNvSpPr/>
      </dsp:nvSpPr>
      <dsp:spPr>
        <a:xfrm>
          <a:off x="2621991" y="298914"/>
          <a:ext cx="1018554" cy="10185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400" kern="1200" dirty="0"/>
            <a:t>Nagraditi</a:t>
          </a:r>
        </a:p>
      </dsp:txBody>
      <dsp:txXfrm>
        <a:off x="2621991" y="298914"/>
        <a:ext cx="1018554" cy="1018554"/>
      </dsp:txXfrm>
    </dsp:sp>
    <dsp:sp modelId="{FAA32818-C332-4433-9AE1-9E1741940583}">
      <dsp:nvSpPr>
        <dsp:cNvPr id="0" name=""/>
        <dsp:cNvSpPr/>
      </dsp:nvSpPr>
      <dsp:spPr>
        <a:xfrm>
          <a:off x="222467" y="269024"/>
          <a:ext cx="3823282" cy="3823282"/>
        </a:xfrm>
        <a:prstGeom prst="circularArrow">
          <a:avLst>
            <a:gd name="adj1" fmla="val 5195"/>
            <a:gd name="adj2" fmla="val 335535"/>
            <a:gd name="adj3" fmla="val 21294783"/>
            <a:gd name="adj4" fmla="val 19764888"/>
            <a:gd name="adj5" fmla="val 6061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674AB86-09E3-479A-AA7A-09AF964E0C13}">
      <dsp:nvSpPr>
        <dsp:cNvPr id="0" name=""/>
        <dsp:cNvSpPr/>
      </dsp:nvSpPr>
      <dsp:spPr>
        <a:xfrm>
          <a:off x="2979955" y="2195627"/>
          <a:ext cx="1535185" cy="10185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400" kern="1200" dirty="0"/>
            <a:t>Zahvaliti zaposlenicima </a:t>
          </a:r>
        </a:p>
      </dsp:txBody>
      <dsp:txXfrm>
        <a:off x="2979955" y="2195627"/>
        <a:ext cx="1535185" cy="1018554"/>
      </dsp:txXfrm>
    </dsp:sp>
    <dsp:sp modelId="{3957BF6D-F7F0-4C72-A5E9-61E87C69E8FE}">
      <dsp:nvSpPr>
        <dsp:cNvPr id="0" name=""/>
        <dsp:cNvSpPr/>
      </dsp:nvSpPr>
      <dsp:spPr>
        <a:xfrm>
          <a:off x="222467" y="269024"/>
          <a:ext cx="3823282" cy="3823282"/>
        </a:xfrm>
        <a:prstGeom prst="circularArrow">
          <a:avLst>
            <a:gd name="adj1" fmla="val 5195"/>
            <a:gd name="adj2" fmla="val 335535"/>
            <a:gd name="adj3" fmla="val 4016296"/>
            <a:gd name="adj4" fmla="val 2251966"/>
            <a:gd name="adj5" fmla="val 6061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2053D5B-F1B7-41D8-8FD1-DB533721A015}">
      <dsp:nvSpPr>
        <dsp:cNvPr id="0" name=""/>
        <dsp:cNvSpPr/>
      </dsp:nvSpPr>
      <dsp:spPr>
        <a:xfrm>
          <a:off x="1624831" y="3367860"/>
          <a:ext cx="1018554" cy="10185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400" kern="1200" dirty="0"/>
            <a:t>Ohrabriti timski rad</a:t>
          </a:r>
        </a:p>
      </dsp:txBody>
      <dsp:txXfrm>
        <a:off x="1624831" y="3367860"/>
        <a:ext cx="1018554" cy="1018554"/>
      </dsp:txXfrm>
    </dsp:sp>
    <dsp:sp modelId="{1E578E6A-39C2-46E6-B0D4-949D281C384A}">
      <dsp:nvSpPr>
        <dsp:cNvPr id="0" name=""/>
        <dsp:cNvSpPr/>
      </dsp:nvSpPr>
      <dsp:spPr>
        <a:xfrm>
          <a:off x="222467" y="269024"/>
          <a:ext cx="3823282" cy="3823282"/>
        </a:xfrm>
        <a:prstGeom prst="circularArrow">
          <a:avLst>
            <a:gd name="adj1" fmla="val 5195"/>
            <a:gd name="adj2" fmla="val 335535"/>
            <a:gd name="adj3" fmla="val 8212500"/>
            <a:gd name="adj4" fmla="val 6448170"/>
            <a:gd name="adj5" fmla="val 6061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A11F77E-7999-439E-8E88-EC0ECAC1694B}">
      <dsp:nvSpPr>
        <dsp:cNvPr id="0" name=""/>
        <dsp:cNvSpPr/>
      </dsp:nvSpPr>
      <dsp:spPr>
        <a:xfrm>
          <a:off x="-266669" y="2195627"/>
          <a:ext cx="1574675" cy="10185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400" kern="1200" dirty="0"/>
            <a:t>Povećati produktivnost</a:t>
          </a:r>
        </a:p>
      </dsp:txBody>
      <dsp:txXfrm>
        <a:off x="-266669" y="2195627"/>
        <a:ext cx="1574675" cy="1018554"/>
      </dsp:txXfrm>
    </dsp:sp>
    <dsp:sp modelId="{8EF2E518-2FED-4AAE-A9D0-DBE1BABCEFFA}">
      <dsp:nvSpPr>
        <dsp:cNvPr id="0" name=""/>
        <dsp:cNvSpPr/>
      </dsp:nvSpPr>
      <dsp:spPr>
        <a:xfrm>
          <a:off x="222467" y="269024"/>
          <a:ext cx="3823282" cy="3823282"/>
        </a:xfrm>
        <a:prstGeom prst="circularArrow">
          <a:avLst>
            <a:gd name="adj1" fmla="val 5195"/>
            <a:gd name="adj2" fmla="val 335535"/>
            <a:gd name="adj3" fmla="val 12299577"/>
            <a:gd name="adj4" fmla="val 10769682"/>
            <a:gd name="adj5" fmla="val 6061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01DAAEE-3AAA-46E4-8D7E-370533B08ECA}">
      <dsp:nvSpPr>
        <dsp:cNvPr id="0" name=""/>
        <dsp:cNvSpPr/>
      </dsp:nvSpPr>
      <dsp:spPr>
        <a:xfrm>
          <a:off x="478691" y="298914"/>
          <a:ext cx="1316512" cy="10185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400" kern="1200" dirty="0"/>
            <a:t>Zadržati zaposlenike</a:t>
          </a:r>
        </a:p>
      </dsp:txBody>
      <dsp:txXfrm>
        <a:off x="478691" y="298914"/>
        <a:ext cx="1316512" cy="1018554"/>
      </dsp:txXfrm>
    </dsp:sp>
    <dsp:sp modelId="{F4C42870-CEDE-4CB4-8432-43EB0D062EB8}">
      <dsp:nvSpPr>
        <dsp:cNvPr id="0" name=""/>
        <dsp:cNvSpPr/>
      </dsp:nvSpPr>
      <dsp:spPr>
        <a:xfrm>
          <a:off x="222467" y="269024"/>
          <a:ext cx="3823282" cy="3823282"/>
        </a:xfrm>
        <a:prstGeom prst="circularArrow">
          <a:avLst>
            <a:gd name="adj1" fmla="val 5195"/>
            <a:gd name="adj2" fmla="val 335535"/>
            <a:gd name="adj3" fmla="val 16867279"/>
            <a:gd name="adj4" fmla="val 15508588"/>
            <a:gd name="adj5" fmla="val 6061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0.09091</cdr:x>
      <cdr:y>0.88882</cdr:y>
    </cdr:from>
    <cdr:to>
      <cdr:x>0.5303</cdr:x>
      <cdr:y>0.96126</cdr:y>
    </cdr:to>
    <cdr:sp macro="" textlink="">
      <cdr:nvSpPr>
        <cdr:cNvPr id="2" name="TekstniOkvir 1">
          <a:extLst xmlns:a="http://schemas.openxmlformats.org/drawingml/2006/main">
            <a:ext uri="{FF2B5EF4-FFF2-40B4-BE49-F238E27FC236}">
              <a16:creationId xmlns:a16="http://schemas.microsoft.com/office/drawing/2014/main" id="{E1248B56-0855-4579-A9B8-C89965856522}"/>
            </a:ext>
          </a:extLst>
        </cdr:cNvPr>
        <cdr:cNvSpPr txBox="1"/>
      </cdr:nvSpPr>
      <cdr:spPr>
        <a:xfrm xmlns:a="http://schemas.openxmlformats.org/drawingml/2006/main">
          <a:off x="432048" y="4480152"/>
          <a:ext cx="2088232" cy="36512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hr-HR" sz="1100" dirty="0"/>
        </a:p>
      </cdr:txBody>
    </cdr:sp>
  </cdr:relSizeAnchor>
  <cdr:relSizeAnchor xmlns:cdr="http://schemas.openxmlformats.org/drawingml/2006/chartDrawing">
    <cdr:from>
      <cdr:x>0.10606</cdr:x>
      <cdr:y>0.87143</cdr:y>
    </cdr:from>
    <cdr:to>
      <cdr:x>0.29846</cdr:x>
      <cdr:y>1</cdr:y>
    </cdr:to>
    <cdr:sp macro="" textlink="">
      <cdr:nvSpPr>
        <cdr:cNvPr id="3" name="TekstniOkvir 2">
          <a:extLst xmlns:a="http://schemas.openxmlformats.org/drawingml/2006/main">
            <a:ext uri="{FF2B5EF4-FFF2-40B4-BE49-F238E27FC236}">
              <a16:creationId xmlns:a16="http://schemas.microsoft.com/office/drawing/2014/main" id="{DFB0BF29-4FF4-4D2C-BB94-A23B03700058}"/>
            </a:ext>
          </a:extLst>
        </cdr:cNvPr>
        <cdr:cNvSpPr txBox="1"/>
      </cdr:nvSpPr>
      <cdr:spPr>
        <a:xfrm xmlns:a="http://schemas.openxmlformats.org/drawingml/2006/main">
          <a:off x="504056" y="4392487"/>
          <a:ext cx="914400" cy="64807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hr-HR" sz="1100" dirty="0"/>
        </a:p>
      </cdr:txBody>
    </cdr:sp>
  </cdr:relSizeAnchor>
  <cdr:relSizeAnchor xmlns:cdr="http://schemas.openxmlformats.org/drawingml/2006/chartDrawing">
    <cdr:from>
      <cdr:x>0.1265</cdr:x>
      <cdr:y>0.81859</cdr:y>
    </cdr:from>
    <cdr:to>
      <cdr:x>1</cdr:x>
      <cdr:y>1</cdr:y>
    </cdr:to>
    <cdr:sp macro="" textlink="">
      <cdr:nvSpPr>
        <cdr:cNvPr id="4" name="TekstniOkvir 3">
          <a:extLst xmlns:a="http://schemas.openxmlformats.org/drawingml/2006/main">
            <a:ext uri="{FF2B5EF4-FFF2-40B4-BE49-F238E27FC236}">
              <a16:creationId xmlns:a16="http://schemas.microsoft.com/office/drawing/2014/main" id="{6BFB4A0B-59D1-4C20-97C8-B065FE7FA591}"/>
            </a:ext>
          </a:extLst>
        </cdr:cNvPr>
        <cdr:cNvSpPr txBox="1"/>
      </cdr:nvSpPr>
      <cdr:spPr>
        <a:xfrm xmlns:a="http://schemas.openxmlformats.org/drawingml/2006/main">
          <a:off x="601216" y="4126161"/>
          <a:ext cx="4151312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marL="171450" indent="-171450">
            <a:buFont typeface="Arial" panose="020B0604020202020204" pitchFamily="34" charset="0"/>
            <a:buChar char="•"/>
          </a:pPr>
          <a:endParaRPr lang="hr-HR" dirty="0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49840" cy="497205"/>
          </a:xfrm>
          <a:prstGeom prst="rect">
            <a:avLst/>
          </a:prstGeom>
        </p:spPr>
        <p:txBody>
          <a:bodyPr vert="horz" lIns="91849" tIns="45924" rIns="91849" bIns="45924" rtlCol="0"/>
          <a:lstStyle>
            <a:lvl1pPr algn="l">
              <a:defRPr sz="1200"/>
            </a:lvl1pPr>
          </a:lstStyle>
          <a:p>
            <a:endParaRPr lang="hr-HR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4185" y="1"/>
            <a:ext cx="2949840" cy="497205"/>
          </a:xfrm>
          <a:prstGeom prst="rect">
            <a:avLst/>
          </a:prstGeom>
        </p:spPr>
        <p:txBody>
          <a:bodyPr vert="horz" lIns="91849" tIns="45924" rIns="91849" bIns="45924" rtlCol="0"/>
          <a:lstStyle>
            <a:lvl1pPr algn="r">
              <a:defRPr sz="1200"/>
            </a:lvl1pPr>
          </a:lstStyle>
          <a:p>
            <a:fld id="{67DB10E3-222B-4FE3-B8F9-10916D75A6DF}" type="datetimeFigureOut">
              <a:rPr lang="hr-HR" smtClean="0"/>
              <a:t>19.10.2019</a:t>
            </a:fld>
            <a:endParaRPr lang="hr-H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9445297"/>
            <a:ext cx="2949840" cy="497205"/>
          </a:xfrm>
          <a:prstGeom prst="rect">
            <a:avLst/>
          </a:prstGeom>
        </p:spPr>
        <p:txBody>
          <a:bodyPr vert="horz" lIns="91849" tIns="45924" rIns="91849" bIns="45924" rtlCol="0" anchor="b"/>
          <a:lstStyle>
            <a:lvl1pPr algn="l">
              <a:defRPr sz="1200"/>
            </a:lvl1pPr>
          </a:lstStyle>
          <a:p>
            <a:endParaRPr lang="hr-HR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4185" y="9445297"/>
            <a:ext cx="2949840" cy="497205"/>
          </a:xfrm>
          <a:prstGeom prst="rect">
            <a:avLst/>
          </a:prstGeom>
        </p:spPr>
        <p:txBody>
          <a:bodyPr vert="horz" lIns="91849" tIns="45924" rIns="91849" bIns="45924" rtlCol="0" anchor="b"/>
          <a:lstStyle>
            <a:lvl1pPr algn="r">
              <a:defRPr sz="1200"/>
            </a:lvl1pPr>
          </a:lstStyle>
          <a:p>
            <a:fld id="{0D82424C-DFE1-4A1E-8F83-0859F7D3F78F}" type="slidenum">
              <a:rPr lang="hr-HR" smtClean="0"/>
              <a:t>‹#›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109379146"/>
      </p:ext>
    </p:extLst>
  </p:cSld>
  <p:clrMap bg1="lt1" tx1="dk1" bg2="lt2" tx2="dk2" accent1="accent1" accent2="accent2" accent3="accent3" accent4="accent4" accent5="accent5" accent6="accent6" hlink="hlink" folHlink="folHlink"/>
  <p:hf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1"/>
            <a:ext cx="2949687" cy="497605"/>
          </a:xfrm>
          <a:prstGeom prst="rect">
            <a:avLst/>
          </a:prstGeom>
        </p:spPr>
        <p:txBody>
          <a:bodyPr vert="horz" lIns="92234" tIns="46118" rIns="92234" bIns="46118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4322" y="1"/>
            <a:ext cx="2949686" cy="497605"/>
          </a:xfrm>
          <a:prstGeom prst="rect">
            <a:avLst/>
          </a:prstGeom>
        </p:spPr>
        <p:txBody>
          <a:bodyPr vert="horz" lIns="92234" tIns="46118" rIns="92234" bIns="46118" rtlCol="0"/>
          <a:lstStyle>
            <a:lvl1pPr algn="r">
              <a:defRPr sz="1200"/>
            </a:lvl1pPr>
          </a:lstStyle>
          <a:p>
            <a:fld id="{BFBF3BB1-A203-4A40-B35D-E2002CFC16E8}" type="datetimeFigureOut">
              <a:rPr lang="en-US" smtClean="0"/>
              <a:pPr/>
              <a:t>10/19/2019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5988" y="744538"/>
            <a:ext cx="4973637" cy="3730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234" tIns="46118" rIns="92234" bIns="46118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0082" y="4723248"/>
            <a:ext cx="5445453" cy="4475245"/>
          </a:xfrm>
          <a:prstGeom prst="rect">
            <a:avLst/>
          </a:prstGeom>
        </p:spPr>
        <p:txBody>
          <a:bodyPr vert="horz" lIns="92234" tIns="46118" rIns="92234" bIns="46118" rtlCol="0"/>
          <a:lstStyle/>
          <a:p>
            <a:pPr lvl="0"/>
            <a:r>
              <a:rPr lang="sl-SI"/>
              <a:t>Click to edit Master text styles</a:t>
            </a:r>
          </a:p>
          <a:p>
            <a:pPr lvl="1"/>
            <a:r>
              <a:rPr lang="sl-SI"/>
              <a:t>Second level</a:t>
            </a:r>
          </a:p>
          <a:p>
            <a:pPr lvl="2"/>
            <a:r>
              <a:rPr lang="sl-SI"/>
              <a:t>Third level</a:t>
            </a:r>
          </a:p>
          <a:p>
            <a:pPr lvl="3"/>
            <a:r>
              <a:rPr lang="sl-SI"/>
              <a:t>Fourth level</a:t>
            </a:r>
          </a:p>
          <a:p>
            <a:pPr lvl="4"/>
            <a:r>
              <a:rPr lang="sl-SI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2" y="9444897"/>
            <a:ext cx="2949687" cy="497604"/>
          </a:xfrm>
          <a:prstGeom prst="rect">
            <a:avLst/>
          </a:prstGeom>
        </p:spPr>
        <p:txBody>
          <a:bodyPr vert="horz" lIns="92234" tIns="46118" rIns="92234" bIns="46118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4322" y="9444897"/>
            <a:ext cx="2949686" cy="497604"/>
          </a:xfrm>
          <a:prstGeom prst="rect">
            <a:avLst/>
          </a:prstGeom>
        </p:spPr>
        <p:txBody>
          <a:bodyPr vert="horz" lIns="92234" tIns="46118" rIns="92234" bIns="46118" rtlCol="0" anchor="b"/>
          <a:lstStyle>
            <a:lvl1pPr algn="r">
              <a:defRPr sz="1200"/>
            </a:lvl1pPr>
          </a:lstStyle>
          <a:p>
            <a:fld id="{98CF9C8F-F24B-7C43-9522-CFEC22D8BA4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3689207"/>
      </p:ext>
    </p:extLst>
  </p:cSld>
  <p:clrMap bg1="lt1" tx1="dk1" bg2="lt2" tx2="dk2" accent1="accent1" accent2="accent2" accent3="accent3" accent4="accent4" accent5="accent5" accent6="accent6" hlink="hlink" folHlink="folHlink"/>
  <p:hf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gi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Prez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42595" y="1125542"/>
            <a:ext cx="4896036" cy="940223"/>
          </a:xfrm>
          <a:prstGeom prst="rect">
            <a:avLst/>
          </a:prstGeom>
          <a:noFill/>
        </p:spPr>
        <p:txBody>
          <a:bodyPr anchor="b">
            <a:normAutofit/>
          </a:bodyPr>
          <a:lstStyle>
            <a:lvl1pPr algn="l">
              <a:defRPr sz="3200">
                <a:solidFill>
                  <a:srgbClr val="808080"/>
                </a:solidFill>
                <a:latin typeface="Georgia Pro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hr-H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247975" y="2096625"/>
            <a:ext cx="4896025" cy="684938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808080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hr-HR"/>
          </a:p>
        </p:txBody>
      </p:sp>
      <p:sp>
        <p:nvSpPr>
          <p:cNvPr id="11" name="Paralelogram 10">
            <a:extLst>
              <a:ext uri="{FF2B5EF4-FFF2-40B4-BE49-F238E27FC236}">
                <a16:creationId xmlns:a16="http://schemas.microsoft.com/office/drawing/2014/main" id="{6D0E7607-6DB7-43E7-B63C-A2F7D664DDC6}"/>
              </a:ext>
            </a:extLst>
          </p:cNvPr>
          <p:cNvSpPr/>
          <p:nvPr userDrawn="1"/>
        </p:nvSpPr>
        <p:spPr>
          <a:xfrm>
            <a:off x="2799" y="6597352"/>
            <a:ext cx="2936461" cy="260648"/>
          </a:xfrm>
          <a:custGeom>
            <a:avLst/>
            <a:gdLst>
              <a:gd name="connsiteX0" fmla="*/ 0 w 3047780"/>
              <a:gd name="connsiteY0" fmla="*/ 260648 h 260648"/>
              <a:gd name="connsiteX1" fmla="*/ 65162 w 3047780"/>
              <a:gd name="connsiteY1" fmla="*/ 0 h 260648"/>
              <a:gd name="connsiteX2" fmla="*/ 3047780 w 3047780"/>
              <a:gd name="connsiteY2" fmla="*/ 0 h 260648"/>
              <a:gd name="connsiteX3" fmla="*/ 2982618 w 3047780"/>
              <a:gd name="connsiteY3" fmla="*/ 260648 h 260648"/>
              <a:gd name="connsiteX4" fmla="*/ 0 w 3047780"/>
              <a:gd name="connsiteY4" fmla="*/ 260648 h 260648"/>
              <a:gd name="connsiteX0" fmla="*/ 30254 w 2982618"/>
              <a:gd name="connsiteY0" fmla="*/ 252696 h 260648"/>
              <a:gd name="connsiteX1" fmla="*/ 0 w 2982618"/>
              <a:gd name="connsiteY1" fmla="*/ 0 h 260648"/>
              <a:gd name="connsiteX2" fmla="*/ 2982618 w 2982618"/>
              <a:gd name="connsiteY2" fmla="*/ 0 h 260648"/>
              <a:gd name="connsiteX3" fmla="*/ 2917456 w 2982618"/>
              <a:gd name="connsiteY3" fmla="*/ 260648 h 260648"/>
              <a:gd name="connsiteX4" fmla="*/ 30254 w 2982618"/>
              <a:gd name="connsiteY4" fmla="*/ 252696 h 260648"/>
              <a:gd name="connsiteX0" fmla="*/ 0 w 2952364"/>
              <a:gd name="connsiteY0" fmla="*/ 252696 h 260648"/>
              <a:gd name="connsiteX1" fmla="*/ 17454 w 2952364"/>
              <a:gd name="connsiteY1" fmla="*/ 0 h 260648"/>
              <a:gd name="connsiteX2" fmla="*/ 2952364 w 2952364"/>
              <a:gd name="connsiteY2" fmla="*/ 0 h 260648"/>
              <a:gd name="connsiteX3" fmla="*/ 2887202 w 2952364"/>
              <a:gd name="connsiteY3" fmla="*/ 260648 h 260648"/>
              <a:gd name="connsiteX4" fmla="*/ 0 w 2952364"/>
              <a:gd name="connsiteY4" fmla="*/ 252696 h 260648"/>
              <a:gd name="connsiteX0" fmla="*/ 0 w 2936461"/>
              <a:gd name="connsiteY0" fmla="*/ 260647 h 260648"/>
              <a:gd name="connsiteX1" fmla="*/ 1551 w 2936461"/>
              <a:gd name="connsiteY1" fmla="*/ 0 h 260648"/>
              <a:gd name="connsiteX2" fmla="*/ 2936461 w 2936461"/>
              <a:gd name="connsiteY2" fmla="*/ 0 h 260648"/>
              <a:gd name="connsiteX3" fmla="*/ 2871299 w 2936461"/>
              <a:gd name="connsiteY3" fmla="*/ 260648 h 260648"/>
              <a:gd name="connsiteX4" fmla="*/ 0 w 2936461"/>
              <a:gd name="connsiteY4" fmla="*/ 260647 h 2606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36461" h="260648">
                <a:moveTo>
                  <a:pt x="0" y="260647"/>
                </a:moveTo>
                <a:lnTo>
                  <a:pt x="1551" y="0"/>
                </a:lnTo>
                <a:lnTo>
                  <a:pt x="2936461" y="0"/>
                </a:lnTo>
                <a:lnTo>
                  <a:pt x="2871299" y="260648"/>
                </a:lnTo>
                <a:lnTo>
                  <a:pt x="0" y="260647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1400" dirty="0">
                <a:solidFill>
                  <a:schemeClr val="bg1"/>
                </a:solidFill>
              </a:rPr>
              <a:t>HOTELS</a:t>
            </a:r>
          </a:p>
        </p:txBody>
      </p:sp>
      <p:sp>
        <p:nvSpPr>
          <p:cNvPr id="12" name="Paralelogram 11">
            <a:extLst>
              <a:ext uri="{FF2B5EF4-FFF2-40B4-BE49-F238E27FC236}">
                <a16:creationId xmlns:a16="http://schemas.microsoft.com/office/drawing/2014/main" id="{C1E29F7C-0105-4082-80F0-2B89C8F467A4}"/>
              </a:ext>
            </a:extLst>
          </p:cNvPr>
          <p:cNvSpPr/>
          <p:nvPr userDrawn="1"/>
        </p:nvSpPr>
        <p:spPr>
          <a:xfrm>
            <a:off x="2939260" y="6597352"/>
            <a:ext cx="3192913" cy="260648"/>
          </a:xfrm>
          <a:prstGeom prst="parallelogram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1400" dirty="0"/>
              <a:t>CAMPING</a:t>
            </a:r>
          </a:p>
        </p:txBody>
      </p:sp>
      <p:sp>
        <p:nvSpPr>
          <p:cNvPr id="13" name="Paralelogram 12">
            <a:extLst>
              <a:ext uri="{FF2B5EF4-FFF2-40B4-BE49-F238E27FC236}">
                <a16:creationId xmlns:a16="http://schemas.microsoft.com/office/drawing/2014/main" id="{534679EB-870B-4F13-9063-6E3E0D8851F7}"/>
              </a:ext>
            </a:extLst>
          </p:cNvPr>
          <p:cNvSpPr/>
          <p:nvPr userDrawn="1"/>
        </p:nvSpPr>
        <p:spPr>
          <a:xfrm>
            <a:off x="6132173" y="6597352"/>
            <a:ext cx="3026808" cy="260648"/>
          </a:xfrm>
          <a:custGeom>
            <a:avLst/>
            <a:gdLst>
              <a:gd name="connsiteX0" fmla="*/ 0 w 3120347"/>
              <a:gd name="connsiteY0" fmla="*/ 260648 h 260648"/>
              <a:gd name="connsiteX1" fmla="*/ 65162 w 3120347"/>
              <a:gd name="connsiteY1" fmla="*/ 0 h 260648"/>
              <a:gd name="connsiteX2" fmla="*/ 3120347 w 3120347"/>
              <a:gd name="connsiteY2" fmla="*/ 0 h 260648"/>
              <a:gd name="connsiteX3" fmla="*/ 3055185 w 3120347"/>
              <a:gd name="connsiteY3" fmla="*/ 260648 h 260648"/>
              <a:gd name="connsiteX4" fmla="*/ 0 w 3120347"/>
              <a:gd name="connsiteY4" fmla="*/ 260648 h 260648"/>
              <a:gd name="connsiteX0" fmla="*/ 0 w 3055185"/>
              <a:gd name="connsiteY0" fmla="*/ 270173 h 270173"/>
              <a:gd name="connsiteX1" fmla="*/ 65162 w 3055185"/>
              <a:gd name="connsiteY1" fmla="*/ 9525 h 270173"/>
              <a:gd name="connsiteX2" fmla="*/ 3015572 w 3055185"/>
              <a:gd name="connsiteY2" fmla="*/ 0 h 270173"/>
              <a:gd name="connsiteX3" fmla="*/ 3055185 w 3055185"/>
              <a:gd name="connsiteY3" fmla="*/ 270173 h 270173"/>
              <a:gd name="connsiteX4" fmla="*/ 0 w 3055185"/>
              <a:gd name="connsiteY4" fmla="*/ 270173 h 270173"/>
              <a:gd name="connsiteX0" fmla="*/ 0 w 3026610"/>
              <a:gd name="connsiteY0" fmla="*/ 270173 h 270173"/>
              <a:gd name="connsiteX1" fmla="*/ 65162 w 3026610"/>
              <a:gd name="connsiteY1" fmla="*/ 9525 h 270173"/>
              <a:gd name="connsiteX2" fmla="*/ 3015572 w 3026610"/>
              <a:gd name="connsiteY2" fmla="*/ 0 h 270173"/>
              <a:gd name="connsiteX3" fmla="*/ 3026610 w 3026610"/>
              <a:gd name="connsiteY3" fmla="*/ 270173 h 270173"/>
              <a:gd name="connsiteX4" fmla="*/ 0 w 3026610"/>
              <a:gd name="connsiteY4" fmla="*/ 270173 h 270173"/>
              <a:gd name="connsiteX0" fmla="*/ 0 w 3026610"/>
              <a:gd name="connsiteY0" fmla="*/ 260648 h 260648"/>
              <a:gd name="connsiteX1" fmla="*/ 65162 w 3026610"/>
              <a:gd name="connsiteY1" fmla="*/ 0 h 260648"/>
              <a:gd name="connsiteX2" fmla="*/ 3025097 w 3026610"/>
              <a:gd name="connsiteY2" fmla="*/ 9525 h 260648"/>
              <a:gd name="connsiteX3" fmla="*/ 3026610 w 3026610"/>
              <a:gd name="connsiteY3" fmla="*/ 260648 h 260648"/>
              <a:gd name="connsiteX4" fmla="*/ 0 w 3026610"/>
              <a:gd name="connsiteY4" fmla="*/ 260648 h 260648"/>
              <a:gd name="connsiteX0" fmla="*/ 0 w 3026610"/>
              <a:gd name="connsiteY0" fmla="*/ 270173 h 270173"/>
              <a:gd name="connsiteX1" fmla="*/ 65162 w 3026610"/>
              <a:gd name="connsiteY1" fmla="*/ 9525 h 270173"/>
              <a:gd name="connsiteX2" fmla="*/ 3025097 w 3026610"/>
              <a:gd name="connsiteY2" fmla="*/ 0 h 270173"/>
              <a:gd name="connsiteX3" fmla="*/ 3026610 w 3026610"/>
              <a:gd name="connsiteY3" fmla="*/ 270173 h 270173"/>
              <a:gd name="connsiteX4" fmla="*/ 0 w 3026610"/>
              <a:gd name="connsiteY4" fmla="*/ 270173 h 270173"/>
              <a:gd name="connsiteX0" fmla="*/ 0 w 3034642"/>
              <a:gd name="connsiteY0" fmla="*/ 260648 h 260648"/>
              <a:gd name="connsiteX1" fmla="*/ 65162 w 3034642"/>
              <a:gd name="connsiteY1" fmla="*/ 0 h 260648"/>
              <a:gd name="connsiteX2" fmla="*/ 3034622 w 3034642"/>
              <a:gd name="connsiteY2" fmla="*/ 0 h 260648"/>
              <a:gd name="connsiteX3" fmla="*/ 3026610 w 3034642"/>
              <a:gd name="connsiteY3" fmla="*/ 260648 h 260648"/>
              <a:gd name="connsiteX4" fmla="*/ 0 w 3034642"/>
              <a:gd name="connsiteY4" fmla="*/ 260648 h 260648"/>
              <a:gd name="connsiteX0" fmla="*/ 0 w 3034642"/>
              <a:gd name="connsiteY0" fmla="*/ 260648 h 260648"/>
              <a:gd name="connsiteX1" fmla="*/ 65162 w 3034642"/>
              <a:gd name="connsiteY1" fmla="*/ 0 h 260648"/>
              <a:gd name="connsiteX2" fmla="*/ 3034622 w 3034642"/>
              <a:gd name="connsiteY2" fmla="*/ 0 h 260648"/>
              <a:gd name="connsiteX3" fmla="*/ 3026610 w 3034642"/>
              <a:gd name="connsiteY3" fmla="*/ 260648 h 260648"/>
              <a:gd name="connsiteX4" fmla="*/ 0 w 3034642"/>
              <a:gd name="connsiteY4" fmla="*/ 260648 h 260648"/>
              <a:gd name="connsiteX0" fmla="*/ 0 w 3026808"/>
              <a:gd name="connsiteY0" fmla="*/ 260648 h 260648"/>
              <a:gd name="connsiteX1" fmla="*/ 65162 w 3026808"/>
              <a:gd name="connsiteY1" fmla="*/ 0 h 260648"/>
              <a:gd name="connsiteX2" fmla="*/ 3026670 w 3026808"/>
              <a:gd name="connsiteY2" fmla="*/ 0 h 260648"/>
              <a:gd name="connsiteX3" fmla="*/ 3026610 w 3026808"/>
              <a:gd name="connsiteY3" fmla="*/ 260648 h 260648"/>
              <a:gd name="connsiteX4" fmla="*/ 0 w 3026808"/>
              <a:gd name="connsiteY4" fmla="*/ 260648 h 2606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26808" h="260648">
                <a:moveTo>
                  <a:pt x="0" y="260648"/>
                </a:moveTo>
                <a:lnTo>
                  <a:pt x="65162" y="0"/>
                </a:lnTo>
                <a:lnTo>
                  <a:pt x="3026670" y="0"/>
                </a:lnTo>
                <a:cubicBezTo>
                  <a:pt x="3027174" y="83708"/>
                  <a:pt x="3026106" y="176940"/>
                  <a:pt x="3026610" y="260648"/>
                </a:cubicBezTo>
                <a:lnTo>
                  <a:pt x="0" y="260648"/>
                </a:lnTo>
                <a:close/>
              </a:path>
            </a:pathLst>
          </a:cu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1400" dirty="0"/>
              <a:t>GREEN VILLAS</a:t>
            </a:r>
          </a:p>
        </p:txBody>
      </p:sp>
      <p:pic>
        <p:nvPicPr>
          <p:cNvPr id="23" name="Slika 22" descr="Slika na kojoj se prikazuje tekst&#10;&#10;Opis je automatski generiran">
            <a:extLst>
              <a:ext uri="{FF2B5EF4-FFF2-40B4-BE49-F238E27FC236}">
                <a16:creationId xmlns:a16="http://schemas.microsoft.com/office/drawing/2014/main" id="{279ED364-6EFE-4BC4-8DE6-93723153E4E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87588"/>
            <a:ext cx="1224390" cy="849421"/>
          </a:xfrm>
          <a:prstGeom prst="rect">
            <a:avLst/>
          </a:prstGeom>
          <a:ln>
            <a:noFill/>
          </a:ln>
          <a:effectLst/>
        </p:spPr>
      </p:pic>
      <p:cxnSp>
        <p:nvCxnSpPr>
          <p:cNvPr id="5" name="Ravni poveznik 4">
            <a:extLst>
              <a:ext uri="{FF2B5EF4-FFF2-40B4-BE49-F238E27FC236}">
                <a16:creationId xmlns:a16="http://schemas.microsoft.com/office/drawing/2014/main" id="{755C4E6F-0EE9-4F63-923E-E983978F152B}"/>
              </a:ext>
            </a:extLst>
          </p:cNvPr>
          <p:cNvCxnSpPr>
            <a:cxnSpLocks/>
          </p:cNvCxnSpPr>
          <p:nvPr userDrawn="1"/>
        </p:nvCxnSpPr>
        <p:spPr>
          <a:xfrm>
            <a:off x="4242595" y="1125542"/>
            <a:ext cx="0" cy="969720"/>
          </a:xfrm>
          <a:prstGeom prst="line">
            <a:avLst/>
          </a:prstGeom>
          <a:ln w="127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0" name="Elipsa 9">
            <a:extLst>
              <a:ext uri="{FF2B5EF4-FFF2-40B4-BE49-F238E27FC236}">
                <a16:creationId xmlns:a16="http://schemas.microsoft.com/office/drawing/2014/main" id="{978118F1-F22C-4DC2-A9FF-AFD6CB2D5BE7}"/>
              </a:ext>
            </a:extLst>
          </p:cNvPr>
          <p:cNvSpPr/>
          <p:nvPr userDrawn="1"/>
        </p:nvSpPr>
        <p:spPr>
          <a:xfrm>
            <a:off x="0" y="0"/>
            <a:ext cx="3997866" cy="3573016"/>
          </a:xfrm>
          <a:prstGeom prst="ellipse">
            <a:avLst/>
          </a:prstGeom>
          <a:noFill/>
          <a:ln w="38100">
            <a:solidFill>
              <a:srgbClr val="4F81B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sp>
        <p:nvSpPr>
          <p:cNvPr id="19" name="Elipsa 18">
            <a:extLst>
              <a:ext uri="{FF2B5EF4-FFF2-40B4-BE49-F238E27FC236}">
                <a16:creationId xmlns:a16="http://schemas.microsoft.com/office/drawing/2014/main" id="{8DB6611B-A9E1-4990-8223-74502B2FD6F2}"/>
              </a:ext>
            </a:extLst>
          </p:cNvPr>
          <p:cNvSpPr/>
          <p:nvPr userDrawn="1"/>
        </p:nvSpPr>
        <p:spPr>
          <a:xfrm>
            <a:off x="863004" y="2917422"/>
            <a:ext cx="3997866" cy="3573016"/>
          </a:xfrm>
          <a:prstGeom prst="ellipse">
            <a:avLst/>
          </a:prstGeom>
          <a:noFill/>
          <a:ln w="38100">
            <a:solidFill>
              <a:srgbClr val="ED7D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sp>
        <p:nvSpPr>
          <p:cNvPr id="20" name="Elipsa 19">
            <a:extLst>
              <a:ext uri="{FF2B5EF4-FFF2-40B4-BE49-F238E27FC236}">
                <a16:creationId xmlns:a16="http://schemas.microsoft.com/office/drawing/2014/main" id="{904D0D80-3E64-48C2-BE5B-D43C910ADD4B}"/>
              </a:ext>
            </a:extLst>
          </p:cNvPr>
          <p:cNvSpPr/>
          <p:nvPr userDrawn="1"/>
        </p:nvSpPr>
        <p:spPr>
          <a:xfrm>
            <a:off x="4572000" y="2604611"/>
            <a:ext cx="4137720" cy="3912130"/>
          </a:xfrm>
          <a:prstGeom prst="ellipse">
            <a:avLst/>
          </a:prstGeom>
          <a:noFill/>
          <a:ln w="38100">
            <a:solidFill>
              <a:srgbClr val="70AD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pic>
        <p:nvPicPr>
          <p:cNvPr id="16" name="Slika 15" descr="Slika na kojoj se prikazuje voda, na otvorenom, priroda, planina&#10;&#10;Opis je automatski generiran">
            <a:extLst>
              <a:ext uri="{FF2B5EF4-FFF2-40B4-BE49-F238E27FC236}">
                <a16:creationId xmlns:a16="http://schemas.microsoft.com/office/drawing/2014/main" id="{6CCCAA07-D0F8-48FE-AE5A-6FDAB0F91FC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" y="0"/>
            <a:ext cx="3997866" cy="3573016"/>
          </a:xfrm>
          <a:prstGeom prst="ellipse">
            <a:avLst/>
          </a:prstGeom>
          <a:ln>
            <a:solidFill>
              <a:srgbClr val="4F81BE"/>
            </a:solidFill>
          </a:ln>
          <a:effectLst>
            <a:softEdge rad="112500"/>
          </a:effectLst>
        </p:spPr>
      </p:pic>
      <p:pic>
        <p:nvPicPr>
          <p:cNvPr id="22" name="Slika 21" descr="Slika na kojoj se prikazuje stol, stablo, stolac, nebo&#10;&#10;Opis je automatski generiran">
            <a:extLst>
              <a:ext uri="{FF2B5EF4-FFF2-40B4-BE49-F238E27FC236}">
                <a16:creationId xmlns:a16="http://schemas.microsoft.com/office/drawing/2014/main" id="{4FB4DBDE-C32D-406D-B6A1-DB90A1DB10B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994" y="2914269"/>
            <a:ext cx="3997866" cy="3573015"/>
          </a:xfrm>
          <a:prstGeom prst="ellipse">
            <a:avLst/>
          </a:prstGeom>
          <a:ln>
            <a:solidFill>
              <a:srgbClr val="ED7D31"/>
            </a:solidFill>
          </a:ln>
          <a:effectLst>
            <a:softEdge rad="112500"/>
          </a:effectLst>
        </p:spPr>
      </p:pic>
      <p:pic>
        <p:nvPicPr>
          <p:cNvPr id="25" name="Slika 24" descr="Slika na kojoj se prikazuje stablo, na otvorenom, zgrada, trava&#10;&#10;Opis je automatski generiran">
            <a:extLst>
              <a:ext uri="{FF2B5EF4-FFF2-40B4-BE49-F238E27FC236}">
                <a16:creationId xmlns:a16="http://schemas.microsoft.com/office/drawing/2014/main" id="{A5ACC391-3A6F-423C-9D7F-AE2C3C9ED7A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3264" y="2604610"/>
            <a:ext cx="4222408" cy="388267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481782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118912"/>
            <a:ext cx="8136904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7D067-E60D-45F5-BB5F-FC4782A4EE25}" type="slidenum">
              <a:rPr lang="hr-HR" smtClean="0"/>
              <a:t>‹#›</a:t>
            </a:fld>
            <a:endParaRPr lang="hr-HR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4F06AB3-1E44-4A65-8585-8253AA5780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38523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8064325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71475" y="992187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7D067-E60D-45F5-BB5F-FC4782A4EE25}" type="slidenum">
              <a:rPr lang="hr-HR" smtClean="0"/>
              <a:t>‹#›</a:t>
            </a:fld>
            <a:endParaRPr lang="hr-HR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57259F4D-A33C-44B9-B78D-94501838D7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38523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3627109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7D067-E60D-45F5-BB5F-FC4782A4EE25}" type="slidenum">
              <a:rPr lang="hr-HR" smtClean="0"/>
              <a:t>‹#›</a:t>
            </a:fld>
            <a:endParaRPr lang="hr-HR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9BF0C2F-3E4D-4D68-B462-1A3D3B62F2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38523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5241054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460432" y="0"/>
            <a:ext cx="694998" cy="6176963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7615758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7D067-E60D-45F5-BB5F-FC4782A4EE25}" type="slidenum">
              <a:rPr lang="hr-HR" smtClean="0"/>
              <a:t>‹#›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5604498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7D067-E60D-45F5-BB5F-FC4782A4EE2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1499239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7D067-E60D-45F5-BB5F-FC4782A4EE2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6703622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7D067-E60D-45F5-BB5F-FC4782A4EE2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2541956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7D067-E60D-45F5-BB5F-FC4782A4EE2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7933808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7D067-E60D-45F5-BB5F-FC4782A4EE2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7375096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7D067-E60D-45F5-BB5F-FC4782A4EE2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5688599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rezaHN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38523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7D067-E60D-45F5-BB5F-FC4782A4EE25}" type="slidenum">
              <a:rPr lang="hr-HR" smtClean="0"/>
              <a:t>‹#›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405441064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7D067-E60D-45F5-BB5F-FC4782A4EE2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57058881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7D067-E60D-45F5-BB5F-FC4782A4EE2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64345399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7D067-E60D-45F5-BB5F-FC4782A4EE2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36574424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7D067-E60D-45F5-BB5F-FC4782A4EE2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35299820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7D067-E60D-45F5-BB5F-FC4782A4EE2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59713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lipsa 2">
            <a:extLst>
              <a:ext uri="{FF2B5EF4-FFF2-40B4-BE49-F238E27FC236}">
                <a16:creationId xmlns:a16="http://schemas.microsoft.com/office/drawing/2014/main" id="{CDF04609-034D-44E8-BCD9-1C8899C46129}"/>
              </a:ext>
            </a:extLst>
          </p:cNvPr>
          <p:cNvSpPr/>
          <p:nvPr userDrawn="1"/>
        </p:nvSpPr>
        <p:spPr>
          <a:xfrm>
            <a:off x="90898" y="908720"/>
            <a:ext cx="3240360" cy="3240360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5655" y="2844310"/>
            <a:ext cx="7711343" cy="710053"/>
          </a:xfrm>
          <a:custGeom>
            <a:avLst/>
            <a:gdLst>
              <a:gd name="connsiteX0" fmla="*/ 0 w 7886700"/>
              <a:gd name="connsiteY0" fmla="*/ 701427 h 701427"/>
              <a:gd name="connsiteX1" fmla="*/ 175357 w 7886700"/>
              <a:gd name="connsiteY1" fmla="*/ 0 h 701427"/>
              <a:gd name="connsiteX2" fmla="*/ 7886700 w 7886700"/>
              <a:gd name="connsiteY2" fmla="*/ 0 h 701427"/>
              <a:gd name="connsiteX3" fmla="*/ 7711343 w 7886700"/>
              <a:gd name="connsiteY3" fmla="*/ 701427 h 701427"/>
              <a:gd name="connsiteX4" fmla="*/ 0 w 7886700"/>
              <a:gd name="connsiteY4" fmla="*/ 701427 h 701427"/>
              <a:gd name="connsiteX0" fmla="*/ 0 w 7711343"/>
              <a:gd name="connsiteY0" fmla="*/ 701427 h 701427"/>
              <a:gd name="connsiteX1" fmla="*/ 175357 w 7711343"/>
              <a:gd name="connsiteY1" fmla="*/ 0 h 701427"/>
              <a:gd name="connsiteX2" fmla="*/ 7705546 w 7711343"/>
              <a:gd name="connsiteY2" fmla="*/ 8627 h 701427"/>
              <a:gd name="connsiteX3" fmla="*/ 7711343 w 7711343"/>
              <a:gd name="connsiteY3" fmla="*/ 701427 h 701427"/>
              <a:gd name="connsiteX4" fmla="*/ 0 w 7711343"/>
              <a:gd name="connsiteY4" fmla="*/ 701427 h 701427"/>
              <a:gd name="connsiteX0" fmla="*/ 0 w 7711343"/>
              <a:gd name="connsiteY0" fmla="*/ 710053 h 710053"/>
              <a:gd name="connsiteX1" fmla="*/ 175357 w 7711343"/>
              <a:gd name="connsiteY1" fmla="*/ 8626 h 710053"/>
              <a:gd name="connsiteX2" fmla="*/ 7705546 w 7711343"/>
              <a:gd name="connsiteY2" fmla="*/ 0 h 710053"/>
              <a:gd name="connsiteX3" fmla="*/ 7711343 w 7711343"/>
              <a:gd name="connsiteY3" fmla="*/ 710053 h 710053"/>
              <a:gd name="connsiteX4" fmla="*/ 0 w 7711343"/>
              <a:gd name="connsiteY4" fmla="*/ 710053 h 7100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11343" h="710053">
                <a:moveTo>
                  <a:pt x="0" y="710053"/>
                </a:moveTo>
                <a:lnTo>
                  <a:pt x="175357" y="8626"/>
                </a:lnTo>
                <a:lnTo>
                  <a:pt x="7705546" y="0"/>
                </a:lnTo>
                <a:cubicBezTo>
                  <a:pt x="7707478" y="230933"/>
                  <a:pt x="7709411" y="479120"/>
                  <a:pt x="7711343" y="710053"/>
                </a:cubicBezTo>
                <a:lnTo>
                  <a:pt x="0" y="710053"/>
                </a:ln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</p:spPr>
        <p:txBody>
          <a:bodyPr anchor="b">
            <a:normAutofit/>
          </a:bodyPr>
          <a:lstStyle>
            <a:lvl1pPr algn="r"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hr-HR" dirty="0"/>
          </a:p>
        </p:txBody>
      </p:sp>
      <p:pic>
        <p:nvPicPr>
          <p:cNvPr id="9" name="Slika 8" descr="Slika na kojoj se prikazuje tekst&#10;&#10;Opis je automatski generiran">
            <a:extLst>
              <a:ext uri="{FF2B5EF4-FFF2-40B4-BE49-F238E27FC236}">
                <a16:creationId xmlns:a16="http://schemas.microsoft.com/office/drawing/2014/main" id="{2409F85A-5262-4336-BFD9-F6847EA37BD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340768"/>
            <a:ext cx="1879115" cy="1303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1131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lipsa 2">
            <a:extLst>
              <a:ext uri="{FF2B5EF4-FFF2-40B4-BE49-F238E27FC236}">
                <a16:creationId xmlns:a16="http://schemas.microsoft.com/office/drawing/2014/main" id="{CDF04609-034D-44E8-BCD9-1C8899C46129}"/>
              </a:ext>
            </a:extLst>
          </p:cNvPr>
          <p:cNvSpPr/>
          <p:nvPr userDrawn="1"/>
        </p:nvSpPr>
        <p:spPr>
          <a:xfrm>
            <a:off x="90898" y="908720"/>
            <a:ext cx="3240360" cy="3240360"/>
          </a:xfrm>
          <a:prstGeom prst="ellipse">
            <a:avLst/>
          </a:prstGeom>
          <a:noFill/>
          <a:ln w="38100">
            <a:solidFill>
              <a:srgbClr val="70AD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5655" y="2844310"/>
            <a:ext cx="7711343" cy="710053"/>
          </a:xfrm>
          <a:custGeom>
            <a:avLst/>
            <a:gdLst>
              <a:gd name="connsiteX0" fmla="*/ 0 w 7886700"/>
              <a:gd name="connsiteY0" fmla="*/ 701427 h 701427"/>
              <a:gd name="connsiteX1" fmla="*/ 175357 w 7886700"/>
              <a:gd name="connsiteY1" fmla="*/ 0 h 701427"/>
              <a:gd name="connsiteX2" fmla="*/ 7886700 w 7886700"/>
              <a:gd name="connsiteY2" fmla="*/ 0 h 701427"/>
              <a:gd name="connsiteX3" fmla="*/ 7711343 w 7886700"/>
              <a:gd name="connsiteY3" fmla="*/ 701427 h 701427"/>
              <a:gd name="connsiteX4" fmla="*/ 0 w 7886700"/>
              <a:gd name="connsiteY4" fmla="*/ 701427 h 701427"/>
              <a:gd name="connsiteX0" fmla="*/ 0 w 7711343"/>
              <a:gd name="connsiteY0" fmla="*/ 701427 h 701427"/>
              <a:gd name="connsiteX1" fmla="*/ 175357 w 7711343"/>
              <a:gd name="connsiteY1" fmla="*/ 0 h 701427"/>
              <a:gd name="connsiteX2" fmla="*/ 7705546 w 7711343"/>
              <a:gd name="connsiteY2" fmla="*/ 8627 h 701427"/>
              <a:gd name="connsiteX3" fmla="*/ 7711343 w 7711343"/>
              <a:gd name="connsiteY3" fmla="*/ 701427 h 701427"/>
              <a:gd name="connsiteX4" fmla="*/ 0 w 7711343"/>
              <a:gd name="connsiteY4" fmla="*/ 701427 h 701427"/>
              <a:gd name="connsiteX0" fmla="*/ 0 w 7711343"/>
              <a:gd name="connsiteY0" fmla="*/ 710053 h 710053"/>
              <a:gd name="connsiteX1" fmla="*/ 175357 w 7711343"/>
              <a:gd name="connsiteY1" fmla="*/ 8626 h 710053"/>
              <a:gd name="connsiteX2" fmla="*/ 7705546 w 7711343"/>
              <a:gd name="connsiteY2" fmla="*/ 0 h 710053"/>
              <a:gd name="connsiteX3" fmla="*/ 7711343 w 7711343"/>
              <a:gd name="connsiteY3" fmla="*/ 710053 h 710053"/>
              <a:gd name="connsiteX4" fmla="*/ 0 w 7711343"/>
              <a:gd name="connsiteY4" fmla="*/ 710053 h 7100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11343" h="710053">
                <a:moveTo>
                  <a:pt x="0" y="710053"/>
                </a:moveTo>
                <a:lnTo>
                  <a:pt x="175357" y="8626"/>
                </a:lnTo>
                <a:lnTo>
                  <a:pt x="7705546" y="0"/>
                </a:lnTo>
                <a:cubicBezTo>
                  <a:pt x="7707478" y="230933"/>
                  <a:pt x="7709411" y="479120"/>
                  <a:pt x="7711343" y="710053"/>
                </a:cubicBezTo>
                <a:lnTo>
                  <a:pt x="0" y="710053"/>
                </a:ln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</p:spPr>
        <p:txBody>
          <a:bodyPr anchor="b">
            <a:normAutofit/>
          </a:bodyPr>
          <a:lstStyle>
            <a:lvl1pPr algn="r"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hr-HR" dirty="0"/>
          </a:p>
        </p:txBody>
      </p:sp>
      <p:pic>
        <p:nvPicPr>
          <p:cNvPr id="5" name="Slika 4" descr="Slika na kojoj se prikazuje tekst&#10;&#10;Opis je automatski generiran">
            <a:extLst>
              <a:ext uri="{FF2B5EF4-FFF2-40B4-BE49-F238E27FC236}">
                <a16:creationId xmlns:a16="http://schemas.microsoft.com/office/drawing/2014/main" id="{6F58C1FE-7B58-4AA6-A579-4F44EE90294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340768"/>
            <a:ext cx="1879115" cy="1303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0198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lipsa 2">
            <a:extLst>
              <a:ext uri="{FF2B5EF4-FFF2-40B4-BE49-F238E27FC236}">
                <a16:creationId xmlns:a16="http://schemas.microsoft.com/office/drawing/2014/main" id="{CDF04609-034D-44E8-BCD9-1C8899C46129}"/>
              </a:ext>
            </a:extLst>
          </p:cNvPr>
          <p:cNvSpPr/>
          <p:nvPr userDrawn="1"/>
        </p:nvSpPr>
        <p:spPr>
          <a:xfrm>
            <a:off x="90898" y="908720"/>
            <a:ext cx="3240360" cy="3240360"/>
          </a:xfrm>
          <a:prstGeom prst="ellipse">
            <a:avLst/>
          </a:prstGeom>
          <a:noFill/>
          <a:ln w="38100">
            <a:solidFill>
              <a:srgbClr val="ED7D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5655" y="2844310"/>
            <a:ext cx="7711343" cy="710053"/>
          </a:xfrm>
          <a:custGeom>
            <a:avLst/>
            <a:gdLst>
              <a:gd name="connsiteX0" fmla="*/ 0 w 7886700"/>
              <a:gd name="connsiteY0" fmla="*/ 701427 h 701427"/>
              <a:gd name="connsiteX1" fmla="*/ 175357 w 7886700"/>
              <a:gd name="connsiteY1" fmla="*/ 0 h 701427"/>
              <a:gd name="connsiteX2" fmla="*/ 7886700 w 7886700"/>
              <a:gd name="connsiteY2" fmla="*/ 0 h 701427"/>
              <a:gd name="connsiteX3" fmla="*/ 7711343 w 7886700"/>
              <a:gd name="connsiteY3" fmla="*/ 701427 h 701427"/>
              <a:gd name="connsiteX4" fmla="*/ 0 w 7886700"/>
              <a:gd name="connsiteY4" fmla="*/ 701427 h 701427"/>
              <a:gd name="connsiteX0" fmla="*/ 0 w 7711343"/>
              <a:gd name="connsiteY0" fmla="*/ 701427 h 701427"/>
              <a:gd name="connsiteX1" fmla="*/ 175357 w 7711343"/>
              <a:gd name="connsiteY1" fmla="*/ 0 h 701427"/>
              <a:gd name="connsiteX2" fmla="*/ 7705546 w 7711343"/>
              <a:gd name="connsiteY2" fmla="*/ 8627 h 701427"/>
              <a:gd name="connsiteX3" fmla="*/ 7711343 w 7711343"/>
              <a:gd name="connsiteY3" fmla="*/ 701427 h 701427"/>
              <a:gd name="connsiteX4" fmla="*/ 0 w 7711343"/>
              <a:gd name="connsiteY4" fmla="*/ 701427 h 701427"/>
              <a:gd name="connsiteX0" fmla="*/ 0 w 7711343"/>
              <a:gd name="connsiteY0" fmla="*/ 710053 h 710053"/>
              <a:gd name="connsiteX1" fmla="*/ 175357 w 7711343"/>
              <a:gd name="connsiteY1" fmla="*/ 8626 h 710053"/>
              <a:gd name="connsiteX2" fmla="*/ 7705546 w 7711343"/>
              <a:gd name="connsiteY2" fmla="*/ 0 h 710053"/>
              <a:gd name="connsiteX3" fmla="*/ 7711343 w 7711343"/>
              <a:gd name="connsiteY3" fmla="*/ 710053 h 710053"/>
              <a:gd name="connsiteX4" fmla="*/ 0 w 7711343"/>
              <a:gd name="connsiteY4" fmla="*/ 710053 h 7100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11343" h="710053">
                <a:moveTo>
                  <a:pt x="0" y="710053"/>
                </a:moveTo>
                <a:lnTo>
                  <a:pt x="175357" y="8626"/>
                </a:lnTo>
                <a:lnTo>
                  <a:pt x="7705546" y="0"/>
                </a:lnTo>
                <a:cubicBezTo>
                  <a:pt x="7707478" y="230933"/>
                  <a:pt x="7709411" y="479120"/>
                  <a:pt x="7711343" y="710053"/>
                </a:cubicBezTo>
                <a:lnTo>
                  <a:pt x="0" y="710053"/>
                </a:ln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</p:spPr>
        <p:txBody>
          <a:bodyPr anchor="b">
            <a:normAutofit/>
          </a:bodyPr>
          <a:lstStyle>
            <a:lvl1pPr algn="r"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hr-HR" dirty="0"/>
          </a:p>
        </p:txBody>
      </p:sp>
      <p:pic>
        <p:nvPicPr>
          <p:cNvPr id="5" name="Slika 4" descr="Slika na kojoj se prikazuje tekst&#10;&#10;Opis je automatski generiran">
            <a:extLst>
              <a:ext uri="{FF2B5EF4-FFF2-40B4-BE49-F238E27FC236}">
                <a16:creationId xmlns:a16="http://schemas.microsoft.com/office/drawing/2014/main" id="{FBDF7ECF-0705-489F-A5AD-16884E6CDFE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340768"/>
            <a:ext cx="1879115" cy="1303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6814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7D067-E60D-45F5-BB5F-FC4782A4EE25}" type="slidenum">
              <a:rPr lang="hr-HR" smtClean="0"/>
              <a:t>‹#›</a:t>
            </a:fld>
            <a:endParaRPr lang="hr-HR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3E0B00E-DFA5-49D8-81CA-507EA5364F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38523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4400483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7D067-E60D-45F5-BB5F-FC4782A4EE25}" type="slidenum">
              <a:rPr lang="hr-HR" smtClean="0"/>
              <a:t>‹#›</a:t>
            </a:fld>
            <a:endParaRPr lang="hr-HR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8AEACEC-A100-43EF-A63C-63F4836178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38523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1211768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7D067-E60D-45F5-BB5F-FC4782A4EE25}" type="slidenum">
              <a:rPr lang="hr-HR" smtClean="0"/>
              <a:t>‹#›</a:t>
            </a:fld>
            <a:endParaRPr lang="hr-HR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54DD201-BF97-45C1-9480-7146187D56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38523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0558282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7D067-E60D-45F5-BB5F-FC4782A4EE25}" type="slidenum">
              <a:rPr lang="hr-HR" smtClean="0"/>
              <a:t>‹#›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8826515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5" cstate="email">
            <a:alphaModFix amt="39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86099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hr-H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908720"/>
            <a:ext cx="866388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86600" y="631781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fld id="{A647D067-E60D-45F5-BB5F-FC4782A4EE25}" type="slidenum">
              <a:rPr lang="hr-HR" smtClean="0"/>
              <a:pPr/>
              <a:t>‹#›</a:t>
            </a:fld>
            <a:endParaRPr lang="hr-HR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ABD45D1-CE4F-4065-8C05-73DB7F307A39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6317250"/>
            <a:ext cx="929546" cy="219992"/>
          </a:xfrm>
          <a:prstGeom prst="rect">
            <a:avLst/>
          </a:prstGeom>
        </p:spPr>
      </p:pic>
      <p:sp>
        <p:nvSpPr>
          <p:cNvPr id="9" name="Paralelogram 8">
            <a:extLst>
              <a:ext uri="{FF2B5EF4-FFF2-40B4-BE49-F238E27FC236}">
                <a16:creationId xmlns:a16="http://schemas.microsoft.com/office/drawing/2014/main" id="{9D4A9F23-98C1-4899-BE50-2FB5508F732F}"/>
              </a:ext>
            </a:extLst>
          </p:cNvPr>
          <p:cNvSpPr/>
          <p:nvPr userDrawn="1"/>
        </p:nvSpPr>
        <p:spPr>
          <a:xfrm>
            <a:off x="1226" y="6638008"/>
            <a:ext cx="2950594" cy="219992"/>
          </a:xfrm>
          <a:custGeom>
            <a:avLst/>
            <a:gdLst>
              <a:gd name="connsiteX0" fmla="*/ 0 w 3024336"/>
              <a:gd name="connsiteY0" fmla="*/ 219992 h 219992"/>
              <a:gd name="connsiteX1" fmla="*/ 54998 w 3024336"/>
              <a:gd name="connsiteY1" fmla="*/ 0 h 219992"/>
              <a:gd name="connsiteX2" fmla="*/ 3024336 w 3024336"/>
              <a:gd name="connsiteY2" fmla="*/ 0 h 219992"/>
              <a:gd name="connsiteX3" fmla="*/ 2969338 w 3024336"/>
              <a:gd name="connsiteY3" fmla="*/ 219992 h 219992"/>
              <a:gd name="connsiteX4" fmla="*/ 0 w 3024336"/>
              <a:gd name="connsiteY4" fmla="*/ 219992 h 219992"/>
              <a:gd name="connsiteX0" fmla="*/ 0 w 3024336"/>
              <a:gd name="connsiteY0" fmla="*/ 219992 h 219992"/>
              <a:gd name="connsiteX1" fmla="*/ 77121 w 3024336"/>
              <a:gd name="connsiteY1" fmla="*/ 0 h 219992"/>
              <a:gd name="connsiteX2" fmla="*/ 3024336 w 3024336"/>
              <a:gd name="connsiteY2" fmla="*/ 0 h 219992"/>
              <a:gd name="connsiteX3" fmla="*/ 2969338 w 3024336"/>
              <a:gd name="connsiteY3" fmla="*/ 219992 h 219992"/>
              <a:gd name="connsiteX4" fmla="*/ 0 w 3024336"/>
              <a:gd name="connsiteY4" fmla="*/ 219992 h 219992"/>
              <a:gd name="connsiteX0" fmla="*/ 0 w 2950594"/>
              <a:gd name="connsiteY0" fmla="*/ 219992 h 219992"/>
              <a:gd name="connsiteX1" fmla="*/ 3379 w 2950594"/>
              <a:gd name="connsiteY1" fmla="*/ 0 h 219992"/>
              <a:gd name="connsiteX2" fmla="*/ 2950594 w 2950594"/>
              <a:gd name="connsiteY2" fmla="*/ 0 h 219992"/>
              <a:gd name="connsiteX3" fmla="*/ 2895596 w 2950594"/>
              <a:gd name="connsiteY3" fmla="*/ 219992 h 219992"/>
              <a:gd name="connsiteX4" fmla="*/ 0 w 2950594"/>
              <a:gd name="connsiteY4" fmla="*/ 219992 h 219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50594" h="219992">
                <a:moveTo>
                  <a:pt x="0" y="219992"/>
                </a:moveTo>
                <a:cubicBezTo>
                  <a:pt x="1126" y="146661"/>
                  <a:pt x="2253" y="73331"/>
                  <a:pt x="3379" y="0"/>
                </a:cubicBezTo>
                <a:lnTo>
                  <a:pt x="2950594" y="0"/>
                </a:lnTo>
                <a:lnTo>
                  <a:pt x="2895596" y="219992"/>
                </a:lnTo>
                <a:lnTo>
                  <a:pt x="0" y="219992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1200" dirty="0"/>
              <a:t>HOTELS</a:t>
            </a:r>
          </a:p>
        </p:txBody>
      </p:sp>
      <p:sp>
        <p:nvSpPr>
          <p:cNvPr id="10" name="Paralelogram 9">
            <a:extLst>
              <a:ext uri="{FF2B5EF4-FFF2-40B4-BE49-F238E27FC236}">
                <a16:creationId xmlns:a16="http://schemas.microsoft.com/office/drawing/2014/main" id="{8CEAC3A1-BE98-47D2-B9A8-23C5EA239A3D}"/>
              </a:ext>
            </a:extLst>
          </p:cNvPr>
          <p:cNvSpPr/>
          <p:nvPr userDrawn="1"/>
        </p:nvSpPr>
        <p:spPr>
          <a:xfrm>
            <a:off x="2951820" y="6638008"/>
            <a:ext cx="3168352" cy="219992"/>
          </a:xfrm>
          <a:prstGeom prst="parallelogram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1200" dirty="0"/>
              <a:t>CAMPING</a:t>
            </a:r>
          </a:p>
        </p:txBody>
      </p:sp>
      <p:sp>
        <p:nvSpPr>
          <p:cNvPr id="12" name="Paralelogram 11">
            <a:extLst>
              <a:ext uri="{FF2B5EF4-FFF2-40B4-BE49-F238E27FC236}">
                <a16:creationId xmlns:a16="http://schemas.microsoft.com/office/drawing/2014/main" id="{A2A67656-00AC-43E1-83FD-EC49F3E1DF58}"/>
              </a:ext>
            </a:extLst>
          </p:cNvPr>
          <p:cNvSpPr/>
          <p:nvPr userDrawn="1"/>
        </p:nvSpPr>
        <p:spPr>
          <a:xfrm>
            <a:off x="6120172" y="6638008"/>
            <a:ext cx="3027965" cy="219992"/>
          </a:xfrm>
          <a:custGeom>
            <a:avLst/>
            <a:gdLst>
              <a:gd name="connsiteX0" fmla="*/ 0 w 3096344"/>
              <a:gd name="connsiteY0" fmla="*/ 219992 h 219992"/>
              <a:gd name="connsiteX1" fmla="*/ 54998 w 3096344"/>
              <a:gd name="connsiteY1" fmla="*/ 0 h 219992"/>
              <a:gd name="connsiteX2" fmla="*/ 3096344 w 3096344"/>
              <a:gd name="connsiteY2" fmla="*/ 0 h 219992"/>
              <a:gd name="connsiteX3" fmla="*/ 3041346 w 3096344"/>
              <a:gd name="connsiteY3" fmla="*/ 219992 h 219992"/>
              <a:gd name="connsiteX4" fmla="*/ 0 w 3096344"/>
              <a:gd name="connsiteY4" fmla="*/ 219992 h 219992"/>
              <a:gd name="connsiteX0" fmla="*/ 0 w 3041346"/>
              <a:gd name="connsiteY0" fmla="*/ 219992 h 219992"/>
              <a:gd name="connsiteX1" fmla="*/ 54998 w 3041346"/>
              <a:gd name="connsiteY1" fmla="*/ 0 h 219992"/>
              <a:gd name="connsiteX2" fmla="*/ 3003980 w 3041346"/>
              <a:gd name="connsiteY2" fmla="*/ 0 h 219992"/>
              <a:gd name="connsiteX3" fmla="*/ 3041346 w 3041346"/>
              <a:gd name="connsiteY3" fmla="*/ 219992 h 219992"/>
              <a:gd name="connsiteX4" fmla="*/ 0 w 3041346"/>
              <a:gd name="connsiteY4" fmla="*/ 219992 h 219992"/>
              <a:gd name="connsiteX0" fmla="*/ 0 w 3050162"/>
              <a:gd name="connsiteY0" fmla="*/ 219992 h 219992"/>
              <a:gd name="connsiteX1" fmla="*/ 54998 w 3050162"/>
              <a:gd name="connsiteY1" fmla="*/ 0 h 219992"/>
              <a:gd name="connsiteX2" fmla="*/ 3050162 w 3050162"/>
              <a:gd name="connsiteY2" fmla="*/ 0 h 219992"/>
              <a:gd name="connsiteX3" fmla="*/ 3041346 w 3050162"/>
              <a:gd name="connsiteY3" fmla="*/ 219992 h 219992"/>
              <a:gd name="connsiteX4" fmla="*/ 0 w 3050162"/>
              <a:gd name="connsiteY4" fmla="*/ 219992 h 219992"/>
              <a:gd name="connsiteX0" fmla="*/ 0 w 3050162"/>
              <a:gd name="connsiteY0" fmla="*/ 219992 h 219992"/>
              <a:gd name="connsiteX1" fmla="*/ 54998 w 3050162"/>
              <a:gd name="connsiteY1" fmla="*/ 0 h 219992"/>
              <a:gd name="connsiteX2" fmla="*/ 3050162 w 3050162"/>
              <a:gd name="connsiteY2" fmla="*/ 0 h 219992"/>
              <a:gd name="connsiteX3" fmla="*/ 3004401 w 3050162"/>
              <a:gd name="connsiteY3" fmla="*/ 219992 h 219992"/>
              <a:gd name="connsiteX4" fmla="*/ 0 w 3050162"/>
              <a:gd name="connsiteY4" fmla="*/ 219992 h 219992"/>
              <a:gd name="connsiteX0" fmla="*/ 0 w 3004401"/>
              <a:gd name="connsiteY0" fmla="*/ 219992 h 219992"/>
              <a:gd name="connsiteX1" fmla="*/ 54998 w 3004401"/>
              <a:gd name="connsiteY1" fmla="*/ 0 h 219992"/>
              <a:gd name="connsiteX2" fmla="*/ 2994744 w 3004401"/>
              <a:gd name="connsiteY2" fmla="*/ 0 h 219992"/>
              <a:gd name="connsiteX3" fmla="*/ 3004401 w 3004401"/>
              <a:gd name="connsiteY3" fmla="*/ 219992 h 219992"/>
              <a:gd name="connsiteX4" fmla="*/ 0 w 3004401"/>
              <a:gd name="connsiteY4" fmla="*/ 219992 h 219992"/>
              <a:gd name="connsiteX0" fmla="*/ 0 w 3013216"/>
              <a:gd name="connsiteY0" fmla="*/ 219992 h 219992"/>
              <a:gd name="connsiteX1" fmla="*/ 54998 w 3013216"/>
              <a:gd name="connsiteY1" fmla="*/ 0 h 219992"/>
              <a:gd name="connsiteX2" fmla="*/ 3013216 w 3013216"/>
              <a:gd name="connsiteY2" fmla="*/ 0 h 219992"/>
              <a:gd name="connsiteX3" fmla="*/ 3004401 w 3013216"/>
              <a:gd name="connsiteY3" fmla="*/ 219992 h 219992"/>
              <a:gd name="connsiteX4" fmla="*/ 0 w 3013216"/>
              <a:gd name="connsiteY4" fmla="*/ 219992 h 219992"/>
              <a:gd name="connsiteX0" fmla="*/ 0 w 3032110"/>
              <a:gd name="connsiteY0" fmla="*/ 219992 h 219992"/>
              <a:gd name="connsiteX1" fmla="*/ 54998 w 3032110"/>
              <a:gd name="connsiteY1" fmla="*/ 0 h 219992"/>
              <a:gd name="connsiteX2" fmla="*/ 3013216 w 3032110"/>
              <a:gd name="connsiteY2" fmla="*/ 0 h 219992"/>
              <a:gd name="connsiteX3" fmla="*/ 3032110 w 3032110"/>
              <a:gd name="connsiteY3" fmla="*/ 219992 h 219992"/>
              <a:gd name="connsiteX4" fmla="*/ 0 w 3032110"/>
              <a:gd name="connsiteY4" fmla="*/ 219992 h 219992"/>
              <a:gd name="connsiteX0" fmla="*/ 0 w 3024736"/>
              <a:gd name="connsiteY0" fmla="*/ 219992 h 219992"/>
              <a:gd name="connsiteX1" fmla="*/ 54998 w 3024736"/>
              <a:gd name="connsiteY1" fmla="*/ 0 h 219992"/>
              <a:gd name="connsiteX2" fmla="*/ 3013216 w 3024736"/>
              <a:gd name="connsiteY2" fmla="*/ 0 h 219992"/>
              <a:gd name="connsiteX3" fmla="*/ 3024736 w 3024736"/>
              <a:gd name="connsiteY3" fmla="*/ 219992 h 219992"/>
              <a:gd name="connsiteX4" fmla="*/ 0 w 3024736"/>
              <a:gd name="connsiteY4" fmla="*/ 219992 h 219992"/>
              <a:gd name="connsiteX0" fmla="*/ 0 w 3042713"/>
              <a:gd name="connsiteY0" fmla="*/ 219992 h 219992"/>
              <a:gd name="connsiteX1" fmla="*/ 54998 w 3042713"/>
              <a:gd name="connsiteY1" fmla="*/ 0 h 219992"/>
              <a:gd name="connsiteX2" fmla="*/ 3042713 w 3042713"/>
              <a:gd name="connsiteY2" fmla="*/ 0 h 219992"/>
              <a:gd name="connsiteX3" fmla="*/ 3024736 w 3042713"/>
              <a:gd name="connsiteY3" fmla="*/ 219992 h 219992"/>
              <a:gd name="connsiteX4" fmla="*/ 0 w 3042713"/>
              <a:gd name="connsiteY4" fmla="*/ 219992 h 219992"/>
              <a:gd name="connsiteX0" fmla="*/ 0 w 3027965"/>
              <a:gd name="connsiteY0" fmla="*/ 219992 h 219992"/>
              <a:gd name="connsiteX1" fmla="*/ 54998 w 3027965"/>
              <a:gd name="connsiteY1" fmla="*/ 0 h 219992"/>
              <a:gd name="connsiteX2" fmla="*/ 3027965 w 3027965"/>
              <a:gd name="connsiteY2" fmla="*/ 0 h 219992"/>
              <a:gd name="connsiteX3" fmla="*/ 3024736 w 3027965"/>
              <a:gd name="connsiteY3" fmla="*/ 219992 h 219992"/>
              <a:gd name="connsiteX4" fmla="*/ 0 w 3027965"/>
              <a:gd name="connsiteY4" fmla="*/ 219992 h 219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27965" h="219992">
                <a:moveTo>
                  <a:pt x="0" y="219992"/>
                </a:moveTo>
                <a:lnTo>
                  <a:pt x="54998" y="0"/>
                </a:lnTo>
                <a:lnTo>
                  <a:pt x="3027965" y="0"/>
                </a:lnTo>
                <a:cubicBezTo>
                  <a:pt x="3026889" y="73331"/>
                  <a:pt x="3025812" y="146661"/>
                  <a:pt x="3024736" y="219992"/>
                </a:cubicBezTo>
                <a:lnTo>
                  <a:pt x="0" y="219992"/>
                </a:lnTo>
                <a:close/>
              </a:path>
            </a:pathLst>
          </a:cu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1200" dirty="0"/>
              <a:t>GREEN VILLAS</a:t>
            </a:r>
          </a:p>
        </p:txBody>
      </p:sp>
      <p:cxnSp>
        <p:nvCxnSpPr>
          <p:cNvPr id="5" name="Ravni poveznik 4">
            <a:extLst>
              <a:ext uri="{FF2B5EF4-FFF2-40B4-BE49-F238E27FC236}">
                <a16:creationId xmlns:a16="http://schemas.microsoft.com/office/drawing/2014/main" id="{BA6F9C75-5985-4759-A951-3AF3A9D6B57E}"/>
              </a:ext>
            </a:extLst>
          </p:cNvPr>
          <p:cNvCxnSpPr/>
          <p:nvPr userDrawn="1"/>
        </p:nvCxnSpPr>
        <p:spPr>
          <a:xfrm>
            <a:off x="0" y="586099"/>
            <a:ext cx="9144000" cy="0"/>
          </a:xfrm>
          <a:prstGeom prst="line">
            <a:avLst/>
          </a:prstGeom>
          <a:ln>
            <a:solidFill>
              <a:srgbClr val="80808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062508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63" r:id="rId4"/>
    <p:sldLayoutId id="214748366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</p:sldLayoutIdLst>
  <p:hf hdr="0" ftr="0" dt="0"/>
  <p:txStyles>
    <p:titleStyle>
      <a:lvl1pPr marL="0" indent="0" algn="l" defTabSz="914400" rtl="0" eaLnBrk="1" latinLnBrk="0" hangingPunct="1">
        <a:lnSpc>
          <a:spcPct val="90000"/>
        </a:lnSpc>
        <a:spcBef>
          <a:spcPct val="0"/>
        </a:spcBef>
        <a:buFont typeface="+mj-lt"/>
        <a:buNone/>
        <a:defRPr sz="2600" b="1" kern="1200">
          <a:solidFill>
            <a:srgbClr val="808080"/>
          </a:solidFill>
          <a:latin typeface="Georgia Pro" panose="02040502050405020303" pitchFamily="18" charset="0"/>
          <a:ea typeface="+mj-ea"/>
          <a:cs typeface="+mj-cs"/>
        </a:defRPr>
      </a:lvl1pPr>
    </p:titleStyle>
    <p:bodyStyle>
      <a:lvl1pPr marL="361950" indent="-361950" algn="l" defTabSz="914400" rtl="0" eaLnBrk="1" latinLnBrk="0" hangingPunct="1">
        <a:lnSpc>
          <a:spcPct val="90000"/>
        </a:lnSpc>
        <a:spcBef>
          <a:spcPts val="1000"/>
        </a:spcBef>
        <a:buFont typeface="Wingdings" panose="05000000000000000000" pitchFamily="2" charset="2"/>
        <a:buChar char="Ø"/>
        <a:defRPr sz="22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1pPr>
      <a:lvl2pPr marL="801688" indent="-344488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ü"/>
        <a:defRPr sz="20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2pPr>
      <a:lvl3pPr marL="1258888" indent="-344488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v"/>
        <a:defRPr sz="18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 cstate="email">
            <a:alphaModFix amt="39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47D067-E60D-45F5-BB5F-FC4782A4EE2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0967553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2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CAFBC23-627B-4929-97F7-5A52010F70A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hr-HR" dirty="0"/>
              <a:t>Realizator 2019. &amp; Hoteli Njivice  </a:t>
            </a:r>
          </a:p>
        </p:txBody>
      </p:sp>
      <p:sp>
        <p:nvSpPr>
          <p:cNvPr id="5" name="Podnaslov 4">
            <a:extLst>
              <a:ext uri="{FF2B5EF4-FFF2-40B4-BE49-F238E27FC236}">
                <a16:creationId xmlns:a16="http://schemas.microsoft.com/office/drawing/2014/main" id="{BA7C7F01-9CAC-4486-9FB3-B0D073697FB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hr-HR" dirty="0"/>
              <a:t>Projekt: Sustav nagrađivanja zaposlenika u    </a:t>
            </a:r>
          </a:p>
          <a:p>
            <a:r>
              <a:rPr lang="hr-HR" dirty="0"/>
              <a:t>                                                         hotelskoj industriji</a:t>
            </a:r>
          </a:p>
        </p:txBody>
      </p:sp>
    </p:spTree>
    <p:extLst>
      <p:ext uri="{BB962C8B-B14F-4D97-AF65-F5344CB8AC3E}">
        <p14:creationId xmlns:p14="http://schemas.microsoft.com/office/powerpoint/2010/main" val="22999783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b="1" dirty="0">
                <a:solidFill>
                  <a:srgbClr val="646466"/>
                </a:solidFill>
              </a:rPr>
              <a:t>  </a:t>
            </a:r>
            <a:r>
              <a:rPr lang="hr-HR" sz="2400" b="1" dirty="0">
                <a:solidFill>
                  <a:srgbClr val="646466"/>
                </a:solidFill>
              </a:rPr>
              <a:t>Koji su ciljevi nagrađivanja?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179511" y="908720"/>
            <a:ext cx="3406640" cy="3705289"/>
          </a:xfrm>
        </p:spPr>
        <p:txBody>
          <a:bodyPr>
            <a:normAutofit fontScale="92500" lnSpcReduction="10000"/>
          </a:bodyPr>
          <a:lstStyle/>
          <a:p>
            <a:pPr algn="just">
              <a:buFont typeface="Wingdings" panose="05000000000000000000" pitchFamily="2" charset="2"/>
              <a:buChar char="ü"/>
            </a:pPr>
            <a:r>
              <a:rPr lang="hr-HR" sz="1800" dirty="0">
                <a:solidFill>
                  <a:srgbClr val="646466"/>
                </a:solidFill>
                <a:latin typeface="Georgia" panose="02040502050405020303" pitchFamily="18" charset="0"/>
              </a:rPr>
              <a:t>Motiviranjem zaposlenika kompanija potiče zaposlenike da se sami zauzmu za ostvarivanje ciljeva kompanije postizanjem visoke razine učinkovitosti.</a:t>
            </a:r>
          </a:p>
          <a:p>
            <a:pPr algn="just">
              <a:buFont typeface="Wingdings" panose="05000000000000000000" pitchFamily="2" charset="2"/>
              <a:buChar char="ü"/>
            </a:pPr>
            <a:endParaRPr lang="hr-HR" sz="1800" dirty="0">
              <a:solidFill>
                <a:srgbClr val="646466"/>
              </a:solidFill>
              <a:latin typeface="Georgia" panose="02040502050405020303" pitchFamily="18" charset="0"/>
            </a:endParaRPr>
          </a:p>
          <a:p>
            <a:pPr algn="just">
              <a:buFont typeface="Wingdings" panose="05000000000000000000" pitchFamily="2" charset="2"/>
              <a:buChar char="ü"/>
            </a:pPr>
            <a:r>
              <a:rPr lang="hr-HR" sz="1800" dirty="0">
                <a:solidFill>
                  <a:srgbClr val="646466"/>
                </a:solidFill>
                <a:latin typeface="Georgia" panose="02040502050405020303" pitchFamily="18" charset="0"/>
              </a:rPr>
              <a:t>Upravo ispravnim i zanimljivim modelom nagrađivanja zaposlenici postaju svjesni da doprinose radu, rezultatu i rastu kompanije, a sve navedeno doprinosi privlačenju i zadržavanju kvalitetnih zaposlenika.</a:t>
            </a:r>
          </a:p>
          <a:p>
            <a:pPr algn="just">
              <a:buFont typeface="Wingdings" panose="05000000000000000000" pitchFamily="2" charset="2"/>
              <a:buChar char="ü"/>
            </a:pPr>
            <a:endParaRPr lang="hr-HR" sz="1800" dirty="0">
              <a:solidFill>
                <a:srgbClr val="646466"/>
              </a:solidFill>
              <a:latin typeface="Georgia" panose="02040502050405020303" pitchFamily="18" charset="0"/>
            </a:endParaRPr>
          </a:p>
          <a:p>
            <a:pPr marL="0" indent="0" algn="just">
              <a:buNone/>
            </a:pPr>
            <a:endParaRPr lang="hr-HR" sz="1800" dirty="0">
              <a:solidFill>
                <a:srgbClr val="646466"/>
              </a:solidFill>
              <a:latin typeface="Georgia" panose="02040502050405020303" pitchFamily="18" charset="0"/>
            </a:endParaRPr>
          </a:p>
          <a:p>
            <a:pPr marL="0" indent="0" algn="just">
              <a:buNone/>
            </a:pPr>
            <a:endParaRPr lang="hr-HR" sz="1800" dirty="0">
              <a:solidFill>
                <a:srgbClr val="646466"/>
              </a:solidFill>
              <a:latin typeface="Georgia" panose="02040502050405020303" pitchFamily="18" charset="0"/>
            </a:endParaRPr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8" name="TekstniOkvir 7"/>
          <p:cNvSpPr txBox="1"/>
          <p:nvPr/>
        </p:nvSpPr>
        <p:spPr>
          <a:xfrm>
            <a:off x="4405722" y="4614009"/>
            <a:ext cx="4104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r-HR" dirty="0"/>
          </a:p>
        </p:txBody>
      </p:sp>
      <p:graphicFrame>
        <p:nvGraphicFramePr>
          <p:cNvPr id="13" name="Dijagram 12">
            <a:extLst>
              <a:ext uri="{FF2B5EF4-FFF2-40B4-BE49-F238E27FC236}">
                <a16:creationId xmlns:a16="http://schemas.microsoft.com/office/drawing/2014/main" id="{938EE09E-AD77-46E2-9B39-C618F713542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04421512"/>
              </p:ext>
            </p:extLst>
          </p:nvPr>
        </p:nvGraphicFramePr>
        <p:xfrm>
          <a:off x="4139952" y="836712"/>
          <a:ext cx="4248472" cy="46567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4" name="Pravokutnik 13">
            <a:extLst>
              <a:ext uri="{FF2B5EF4-FFF2-40B4-BE49-F238E27FC236}">
                <a16:creationId xmlns:a16="http://schemas.microsoft.com/office/drawing/2014/main" id="{522CA596-BCDD-4307-93B2-D2013019B41A}"/>
              </a:ext>
            </a:extLst>
          </p:cNvPr>
          <p:cNvSpPr/>
          <p:nvPr/>
        </p:nvSpPr>
        <p:spPr>
          <a:xfrm flipV="1">
            <a:off x="179512" y="-2475656"/>
            <a:ext cx="244827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"Take care of your employees, and they’ll take care of your customer</a:t>
            </a:r>
            <a:r>
              <a:rPr lang="hr-HR" i="1" dirty="0">
                <a:solidFill>
                  <a:srgbClr val="FF0000"/>
                </a:solidFill>
              </a:rPr>
              <a:t>.”</a:t>
            </a:r>
          </a:p>
          <a:p>
            <a:r>
              <a:rPr lang="hr-HR" i="1" dirty="0">
                <a:solidFill>
                  <a:srgbClr val="FF0000"/>
                </a:solidFill>
              </a:rPr>
              <a:t>	 </a:t>
            </a:r>
            <a:r>
              <a:rPr lang="hr-HR" sz="1600" i="1" dirty="0" err="1">
                <a:solidFill>
                  <a:srgbClr val="FF0000"/>
                </a:solidFill>
              </a:rPr>
              <a:t>J.W</a:t>
            </a:r>
            <a:r>
              <a:rPr lang="hr-HR" sz="1600" i="1" dirty="0">
                <a:solidFill>
                  <a:srgbClr val="FF0000"/>
                </a:solidFill>
              </a:rPr>
              <a:t>. Marriott</a:t>
            </a:r>
          </a:p>
        </p:txBody>
      </p:sp>
      <p:sp>
        <p:nvSpPr>
          <p:cNvPr id="15" name="Pravokutnik 14">
            <a:extLst>
              <a:ext uri="{FF2B5EF4-FFF2-40B4-BE49-F238E27FC236}">
                <a16:creationId xmlns:a16="http://schemas.microsoft.com/office/drawing/2014/main" id="{34E55741-B9A0-412E-B5E1-EC32EF43BE31}"/>
              </a:ext>
            </a:extLst>
          </p:cNvPr>
          <p:cNvSpPr/>
          <p:nvPr/>
        </p:nvSpPr>
        <p:spPr>
          <a:xfrm>
            <a:off x="633822" y="4293096"/>
            <a:ext cx="424847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hr-HR" i="1" dirty="0">
              <a:solidFill>
                <a:srgbClr val="FF0000"/>
              </a:solidFill>
            </a:endParaRPr>
          </a:p>
          <a:p>
            <a:endParaRPr lang="hr-HR" i="1" dirty="0">
              <a:solidFill>
                <a:srgbClr val="FF0000"/>
              </a:solidFill>
            </a:endParaRPr>
          </a:p>
          <a:p>
            <a:r>
              <a:rPr lang="en-US" i="1" dirty="0">
                <a:solidFill>
                  <a:srgbClr val="FF0000"/>
                </a:solidFill>
              </a:rPr>
              <a:t>"Take care of your employees, and they’ll take care of your customer</a:t>
            </a:r>
            <a:r>
              <a:rPr lang="hr-HR" i="1" dirty="0">
                <a:solidFill>
                  <a:srgbClr val="FF0000"/>
                </a:solidFill>
              </a:rPr>
              <a:t>.”</a:t>
            </a:r>
          </a:p>
          <a:p>
            <a:r>
              <a:rPr lang="hr-HR" i="1" dirty="0">
                <a:solidFill>
                  <a:srgbClr val="FF0000"/>
                </a:solidFill>
              </a:rPr>
              <a:t>	 </a:t>
            </a:r>
            <a:r>
              <a:rPr lang="hr-HR" sz="1600" i="1" dirty="0" err="1">
                <a:solidFill>
                  <a:srgbClr val="FF0000"/>
                </a:solidFill>
              </a:rPr>
              <a:t>J.W</a:t>
            </a:r>
            <a:r>
              <a:rPr lang="hr-HR" sz="1600" i="1" dirty="0">
                <a:solidFill>
                  <a:srgbClr val="FF0000"/>
                </a:solidFill>
              </a:rPr>
              <a:t>. Marriott</a:t>
            </a:r>
          </a:p>
        </p:txBody>
      </p:sp>
    </p:spTree>
    <p:extLst>
      <p:ext uri="{BB962C8B-B14F-4D97-AF65-F5344CB8AC3E}">
        <p14:creationId xmlns:p14="http://schemas.microsoft.com/office/powerpoint/2010/main" val="36471616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4C378E7-103E-45EC-A244-3F8997B099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3. </a:t>
            </a:r>
            <a:r>
              <a:rPr lang="hr-HR" dirty="0" err="1"/>
              <a:t>Tailor</a:t>
            </a:r>
            <a:r>
              <a:rPr lang="hr-HR" dirty="0"/>
              <a:t> </a:t>
            </a:r>
            <a:r>
              <a:rPr lang="hr-HR" dirty="0" err="1"/>
              <a:t>made</a:t>
            </a:r>
            <a:r>
              <a:rPr lang="hr-HR" dirty="0"/>
              <a:t> sustav nagrađivanja</a:t>
            </a:r>
          </a:p>
        </p:txBody>
      </p:sp>
    </p:spTree>
    <p:extLst>
      <p:ext uri="{BB962C8B-B14F-4D97-AF65-F5344CB8AC3E}">
        <p14:creationId xmlns:p14="http://schemas.microsoft.com/office/powerpoint/2010/main" val="11439915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D9EBD10-B154-422C-A76E-D123285D9C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324392"/>
            <a:ext cx="8191822" cy="215793"/>
          </a:xfrm>
        </p:spPr>
        <p:txBody>
          <a:bodyPr>
            <a:normAutofit fontScale="90000"/>
          </a:bodyPr>
          <a:lstStyle/>
          <a:p>
            <a:r>
              <a:rPr lang="hr-HR" sz="3200" b="1" dirty="0" err="1"/>
              <a:t>Tailor</a:t>
            </a:r>
            <a:r>
              <a:rPr lang="hr-HR" sz="3200" b="1" dirty="0"/>
              <a:t> </a:t>
            </a:r>
            <a:r>
              <a:rPr lang="hr-HR" sz="3200" b="1" dirty="0" err="1"/>
              <a:t>made</a:t>
            </a:r>
            <a:r>
              <a:rPr lang="hr-HR" sz="3200" b="1" dirty="0"/>
              <a:t> sustav nagrađivanja 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D5FAA25E-0379-4E25-999F-BDC41B8622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35696" y="1145676"/>
            <a:ext cx="6679654" cy="1040934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hr-HR" i="1" dirty="0"/>
              <a:t>….personaliziran pristup kao odgovor izazovima u hotelskoj industriji, posebno u ljudskim resursima</a:t>
            </a:r>
            <a:endParaRPr lang="hr-HR" dirty="0"/>
          </a:p>
        </p:txBody>
      </p:sp>
      <p:sp>
        <p:nvSpPr>
          <p:cNvPr id="4" name="Rezervirano mjesto broja slajda 3">
            <a:extLst>
              <a:ext uri="{FF2B5EF4-FFF2-40B4-BE49-F238E27FC236}">
                <a16:creationId xmlns:a16="http://schemas.microsoft.com/office/drawing/2014/main" id="{D610E391-B0F2-4C16-AF18-0A0E149EB5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hr-HR" dirty="0"/>
          </a:p>
        </p:txBody>
      </p:sp>
      <p:pic>
        <p:nvPicPr>
          <p:cNvPr id="3074" name="Picture 2" descr="Slikovni rezultat za employee as greatest value">
            <a:extLst>
              <a:ext uri="{FF2B5EF4-FFF2-40B4-BE49-F238E27FC236}">
                <a16:creationId xmlns:a16="http://schemas.microsoft.com/office/drawing/2014/main" id="{D02A58B3-C1FD-494C-A048-CD69244791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327498"/>
            <a:ext cx="3231978" cy="2384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kstniOkvir 6">
            <a:extLst>
              <a:ext uri="{FF2B5EF4-FFF2-40B4-BE49-F238E27FC236}">
                <a16:creationId xmlns:a16="http://schemas.microsoft.com/office/drawing/2014/main" id="{7BBFE9EC-D443-46A9-84D0-8D2D630D1CAC}"/>
              </a:ext>
            </a:extLst>
          </p:cNvPr>
          <p:cNvSpPr txBox="1"/>
          <p:nvPr/>
        </p:nvSpPr>
        <p:spPr>
          <a:xfrm>
            <a:off x="174644" y="1988840"/>
            <a:ext cx="454137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hr-HR" sz="1600" dirty="0"/>
          </a:p>
          <a:p>
            <a:pPr algn="just"/>
            <a:r>
              <a:rPr lang="hr-HR" sz="1600" dirty="0"/>
              <a:t>Kako bi </a:t>
            </a:r>
            <a:r>
              <a:rPr lang="hr-HR" sz="1600" dirty="0">
                <a:latin typeface="Georgia" panose="02040502050405020303" pitchFamily="18" charset="0"/>
              </a:rPr>
              <a:t>kompanija</a:t>
            </a:r>
            <a:r>
              <a:rPr lang="hr-HR" sz="1600" dirty="0"/>
              <a:t> iskoristila puni potencijal i benefite ustava nagrađivanja zaposlenika, želimo imati sustav nagrađivanja koji će imati pozitivan utjecaj ne samo na prihode kompanije već na najveću vrijednost iste, a to su  - njeni ljudi.</a:t>
            </a:r>
          </a:p>
          <a:p>
            <a:pPr algn="just"/>
            <a:r>
              <a:rPr lang="hr-HR" sz="1600" dirty="0"/>
              <a:t>.</a:t>
            </a:r>
          </a:p>
        </p:txBody>
      </p:sp>
      <p:sp>
        <p:nvSpPr>
          <p:cNvPr id="8" name="TekstniOkvir 7">
            <a:extLst>
              <a:ext uri="{FF2B5EF4-FFF2-40B4-BE49-F238E27FC236}">
                <a16:creationId xmlns:a16="http://schemas.microsoft.com/office/drawing/2014/main" id="{647B2017-49D3-4AAB-B918-5F054511C011}"/>
              </a:ext>
            </a:extLst>
          </p:cNvPr>
          <p:cNvSpPr txBox="1"/>
          <p:nvPr/>
        </p:nvSpPr>
        <p:spPr>
          <a:xfrm>
            <a:off x="467544" y="4543386"/>
            <a:ext cx="88569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  </a:t>
            </a:r>
          </a:p>
        </p:txBody>
      </p:sp>
      <p:pic>
        <p:nvPicPr>
          <p:cNvPr id="9" name="Slika 8">
            <a:extLst>
              <a:ext uri="{FF2B5EF4-FFF2-40B4-BE49-F238E27FC236}">
                <a16:creationId xmlns:a16="http://schemas.microsoft.com/office/drawing/2014/main" id="{A00AE6DA-40BB-447A-9097-0270B8CBF9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9712" y="3843989"/>
            <a:ext cx="1854461" cy="2656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6757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25D5A13-4F16-4DAF-8334-2714740A94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07529"/>
            <a:ext cx="9144000" cy="638523"/>
          </a:xfrm>
        </p:spPr>
        <p:txBody>
          <a:bodyPr>
            <a:normAutofit/>
          </a:bodyPr>
          <a:lstStyle/>
          <a:p>
            <a:r>
              <a:rPr lang="hr-HR" sz="3200" b="1" dirty="0"/>
              <a:t>Pronađite pravu formulu!</a:t>
            </a:r>
          </a:p>
        </p:txBody>
      </p:sp>
      <p:sp>
        <p:nvSpPr>
          <p:cNvPr id="4" name="Rezervirano mjesto broja slajda 3">
            <a:extLst>
              <a:ext uri="{FF2B5EF4-FFF2-40B4-BE49-F238E27FC236}">
                <a16:creationId xmlns:a16="http://schemas.microsoft.com/office/drawing/2014/main" id="{80B5D54D-9982-4ED7-A92B-BAA2D7F05B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hr-HR" dirty="0"/>
          </a:p>
        </p:txBody>
      </p:sp>
      <p:graphicFrame>
        <p:nvGraphicFramePr>
          <p:cNvPr id="5" name="Rezervirano mjesto sadržaja 4">
            <a:extLst>
              <a:ext uri="{FF2B5EF4-FFF2-40B4-BE49-F238E27FC236}">
                <a16:creationId xmlns:a16="http://schemas.microsoft.com/office/drawing/2014/main" id="{2086E2A2-434E-4656-B216-6120EF35316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25563417"/>
              </p:ext>
            </p:extLst>
          </p:nvPr>
        </p:nvGraphicFramePr>
        <p:xfrm>
          <a:off x="3923928" y="980728"/>
          <a:ext cx="4943400" cy="51845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kstniOkvir 5">
            <a:extLst>
              <a:ext uri="{FF2B5EF4-FFF2-40B4-BE49-F238E27FC236}">
                <a16:creationId xmlns:a16="http://schemas.microsoft.com/office/drawing/2014/main" id="{75E7ADA1-B7B6-49EB-AF47-83A03E0088BA}"/>
              </a:ext>
            </a:extLst>
          </p:cNvPr>
          <p:cNvSpPr txBox="1"/>
          <p:nvPr/>
        </p:nvSpPr>
        <p:spPr>
          <a:xfrm>
            <a:off x="4114800" y="2971800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r-HR" dirty="0"/>
          </a:p>
        </p:txBody>
      </p:sp>
      <p:sp>
        <p:nvSpPr>
          <p:cNvPr id="7" name="TekstniOkvir 6">
            <a:extLst>
              <a:ext uri="{FF2B5EF4-FFF2-40B4-BE49-F238E27FC236}">
                <a16:creationId xmlns:a16="http://schemas.microsoft.com/office/drawing/2014/main" id="{506DB82F-DD94-40E4-B964-B1F78F4323DD}"/>
              </a:ext>
            </a:extLst>
          </p:cNvPr>
          <p:cNvSpPr txBox="1"/>
          <p:nvPr/>
        </p:nvSpPr>
        <p:spPr>
          <a:xfrm>
            <a:off x="276672" y="1556793"/>
            <a:ext cx="3215208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r-HR" dirty="0">
                <a:latin typeface="Georgia" panose="02040502050405020303" pitchFamily="18" charset="0"/>
              </a:rPr>
              <a:t>Uzimajući u obzir da 54% zaposlenika Hotela Njivice je u životnoj dobi između 25 i 40 godina, te da se generacijske želje i razlike ne smiju zanemariti, sustav nagrađivanja treba uvažiti osnovne želje i potrebe zaposlenika, a to su:</a:t>
            </a:r>
          </a:p>
          <a:p>
            <a:pPr algn="just"/>
            <a:endParaRPr lang="hr-HR" dirty="0">
              <a:latin typeface="Georgia" panose="02040502050405020303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hr-HR" dirty="0">
                <a:latin typeface="Georgia" panose="02040502050405020303" pitchFamily="18" charset="0"/>
              </a:rPr>
              <a:t>Stabilnost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hr-HR" dirty="0">
                <a:latin typeface="Georgia" panose="02040502050405020303" pitchFamily="18" charset="0"/>
              </a:rPr>
              <a:t>Priznanje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hr-HR" dirty="0">
                <a:latin typeface="Georgia" panose="02040502050405020303" pitchFamily="18" charset="0"/>
              </a:rPr>
              <a:t>Poštena plaća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hr-HR" dirty="0">
                <a:latin typeface="Georgia" panose="02040502050405020303" pitchFamily="18" charset="0"/>
              </a:rPr>
              <a:t>Sudjelovanje u rastu i razvoju kompanije </a:t>
            </a:r>
          </a:p>
        </p:txBody>
      </p:sp>
    </p:spTree>
    <p:extLst>
      <p:ext uri="{BB962C8B-B14F-4D97-AF65-F5344CB8AC3E}">
        <p14:creationId xmlns:p14="http://schemas.microsoft.com/office/powerpoint/2010/main" val="32687554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F8792E6-8EA4-457D-9853-F5165AFAB2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700" y="260652"/>
            <a:ext cx="4853240" cy="1296135"/>
          </a:xfrm>
        </p:spPr>
        <p:txBody>
          <a:bodyPr anchor="b">
            <a:normAutofit/>
          </a:bodyPr>
          <a:lstStyle/>
          <a:p>
            <a:r>
              <a:rPr lang="hr-HR" sz="2600" dirty="0"/>
              <a:t> </a:t>
            </a:r>
            <a:r>
              <a:rPr lang="hr-HR" dirty="0"/>
              <a:t>Smjernice i zaključci</a:t>
            </a:r>
            <a:endParaRPr lang="hr-HR" sz="2600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810700" y="2115117"/>
            <a:ext cx="4732020" cy="0"/>
          </a:xfrm>
          <a:prstGeom prst="line">
            <a:avLst/>
          </a:prstGeom>
          <a:ln w="19050">
            <a:solidFill>
              <a:srgbClr val="E8FF7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25BBC25C-5042-4F71-80C5-10B8E81EB4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560" y="2276872"/>
            <a:ext cx="8280920" cy="3929867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hr-HR" sz="1600" b="1" dirty="0">
                <a:latin typeface="Georgia" panose="02040502050405020303" pitchFamily="18" charset="0"/>
              </a:rPr>
              <a:t>Od tima koji bude radio na ovom projektnom zadatku očekujemo da prilikom izrade </a:t>
            </a:r>
            <a:r>
              <a:rPr lang="hr-HR" sz="1600" b="1" dirty="0" err="1">
                <a:latin typeface="Georgia" panose="02040502050405020303" pitchFamily="18" charset="0"/>
              </a:rPr>
              <a:t>case</a:t>
            </a:r>
            <a:r>
              <a:rPr lang="hr-HR" sz="1600" b="1" dirty="0">
                <a:latin typeface="Georgia" panose="02040502050405020303" pitchFamily="18" charset="0"/>
              </a:rPr>
              <a:t>-a obuhvati sljedeće:</a:t>
            </a:r>
          </a:p>
          <a:p>
            <a:pPr marL="457200" indent="-457200">
              <a:buAutoNum type="arabicPeriod"/>
            </a:pPr>
            <a:r>
              <a:rPr lang="hr-HR" sz="1600" dirty="0">
                <a:latin typeface="Georgia" panose="02040502050405020303" pitchFamily="18" charset="0"/>
              </a:rPr>
              <a:t>Analizu konkurenata iz branše i njihovi modeli nagrađivanja</a:t>
            </a:r>
          </a:p>
          <a:p>
            <a:pPr marL="457200" indent="-457200">
              <a:buAutoNum type="arabicPeriod"/>
            </a:pPr>
            <a:r>
              <a:rPr lang="hr-HR" sz="1600" dirty="0">
                <a:latin typeface="Georgia" panose="02040502050405020303" pitchFamily="18" charset="0"/>
              </a:rPr>
              <a:t>Usporedbu modela nagrađivanja u Hrvatskoj s modelima u inozemstvu (veliki hotelski lanci poput Marriotta, Hiltona…)</a:t>
            </a:r>
          </a:p>
          <a:p>
            <a:pPr marL="457200" indent="-457200">
              <a:buAutoNum type="arabicPeriod"/>
            </a:pPr>
            <a:r>
              <a:rPr lang="hr-HR" sz="1600" dirty="0">
                <a:latin typeface="Georgia" panose="02040502050405020303" pitchFamily="18" charset="0"/>
              </a:rPr>
              <a:t>Razradu konkretnih prijedloga nagrađivanja i stimuliranja zaposlenika Hotela Njivice za:</a:t>
            </a:r>
          </a:p>
          <a:p>
            <a:pPr>
              <a:buFontTx/>
              <a:buChar char="-"/>
            </a:pPr>
            <a:r>
              <a:rPr lang="hr-HR" sz="1600" dirty="0">
                <a:latin typeface="Georgia" panose="02040502050405020303" pitchFamily="18" charset="0"/>
              </a:rPr>
              <a:t>povećanje prihoda i prodajnih rezultata u odjelu hrane i pića </a:t>
            </a:r>
          </a:p>
          <a:p>
            <a:pPr>
              <a:buFontTx/>
              <a:buChar char="-"/>
            </a:pPr>
            <a:r>
              <a:rPr lang="hr-HR" sz="1600" dirty="0" err="1">
                <a:latin typeface="Georgia" panose="02040502050405020303" pitchFamily="18" charset="0"/>
              </a:rPr>
              <a:t>cross</a:t>
            </a:r>
            <a:r>
              <a:rPr lang="hr-HR" sz="1600" dirty="0">
                <a:latin typeface="Georgia" panose="02040502050405020303" pitchFamily="18" charset="0"/>
              </a:rPr>
              <a:t> i </a:t>
            </a:r>
            <a:r>
              <a:rPr lang="hr-HR" sz="1600" dirty="0" err="1">
                <a:latin typeface="Georgia" panose="02040502050405020303" pitchFamily="18" charset="0"/>
              </a:rPr>
              <a:t>up</a:t>
            </a:r>
            <a:r>
              <a:rPr lang="hr-HR" sz="1600" dirty="0">
                <a:latin typeface="Georgia" panose="02040502050405020303" pitchFamily="18" charset="0"/>
              </a:rPr>
              <a:t> </a:t>
            </a:r>
            <a:r>
              <a:rPr lang="hr-HR" sz="1600" dirty="0" err="1">
                <a:latin typeface="Georgia" panose="02040502050405020303" pitchFamily="18" charset="0"/>
              </a:rPr>
              <a:t>selling</a:t>
            </a:r>
            <a:r>
              <a:rPr lang="hr-HR" sz="1600" dirty="0">
                <a:latin typeface="Georgia" panose="02040502050405020303" pitchFamily="18" charset="0"/>
              </a:rPr>
              <a:t> u odjelu smještaja (recepcija)</a:t>
            </a:r>
          </a:p>
          <a:p>
            <a:pPr>
              <a:buFontTx/>
              <a:buChar char="-"/>
            </a:pPr>
            <a:r>
              <a:rPr lang="hr-HR" sz="1600" dirty="0">
                <a:latin typeface="Georgia" panose="02040502050405020303" pitchFamily="18" charset="0"/>
              </a:rPr>
              <a:t>dobar komentar i/ili ocjenu gostiju (za čistoću, hranu, ljubaznost…)</a:t>
            </a:r>
          </a:p>
          <a:p>
            <a:pPr>
              <a:buFontTx/>
              <a:buChar char="-"/>
            </a:pPr>
            <a:r>
              <a:rPr lang="hr-HR" sz="1600" dirty="0">
                <a:latin typeface="Georgia" panose="02040502050405020303" pitchFamily="18" charset="0"/>
              </a:rPr>
              <a:t>timski rad i kolegijalnost</a:t>
            </a:r>
          </a:p>
          <a:p>
            <a:pPr marL="0" indent="0">
              <a:buNone/>
            </a:pPr>
            <a:r>
              <a:rPr lang="hr-HR" sz="1600" dirty="0">
                <a:latin typeface="Georgia" panose="02040502050405020303" pitchFamily="18" charset="0"/>
              </a:rPr>
              <a:t>4.    Sve ostalo po vlastitom odabiru</a:t>
            </a:r>
          </a:p>
          <a:p>
            <a:pPr>
              <a:buFontTx/>
              <a:buChar char="-"/>
            </a:pPr>
            <a:endParaRPr lang="hr-HR" sz="1400" dirty="0">
              <a:latin typeface="Georgia" panose="02040502050405020303" pitchFamily="18" charset="0"/>
            </a:endParaRPr>
          </a:p>
          <a:p>
            <a:endParaRPr lang="hr-HR" sz="1400" dirty="0">
              <a:latin typeface="Georgia" panose="02040502050405020303" pitchFamily="18" charset="0"/>
            </a:endParaRPr>
          </a:p>
          <a:p>
            <a:pPr marL="0" indent="0" algn="ctr">
              <a:buNone/>
            </a:pPr>
            <a:r>
              <a:rPr lang="hr-HR" sz="3100" dirty="0">
                <a:latin typeface="Georgia" panose="02040502050405020303" pitchFamily="18" charset="0"/>
              </a:rPr>
              <a:t>Sretno!</a:t>
            </a:r>
          </a:p>
        </p:txBody>
      </p:sp>
      <p:sp>
        <p:nvSpPr>
          <p:cNvPr id="4" name="Rezervirano mjesto broja slajda 3">
            <a:extLst>
              <a:ext uri="{FF2B5EF4-FFF2-40B4-BE49-F238E27FC236}">
                <a16:creationId xmlns:a16="http://schemas.microsoft.com/office/drawing/2014/main" id="{676E7FEC-FBF1-44BB-94BE-A52BA713E1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5281" y="6356350"/>
            <a:ext cx="890069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endParaRPr lang="hr-HR" sz="1200" dirty="0"/>
          </a:p>
        </p:txBody>
      </p:sp>
    </p:spTree>
    <p:extLst>
      <p:ext uri="{BB962C8B-B14F-4D97-AF65-F5344CB8AC3E}">
        <p14:creationId xmlns:p14="http://schemas.microsoft.com/office/powerpoint/2010/main" val="42883491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3">
            <a:extLst>
              <a:ext uri="{FF2B5EF4-FFF2-40B4-BE49-F238E27FC236}">
                <a16:creationId xmlns:a16="http://schemas.microsoft.com/office/drawing/2014/main" id="{D4CA765E-DDE5-4288-8AA5-09015D0BC0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2657" y="2696930"/>
            <a:ext cx="7711343" cy="710053"/>
          </a:xfrm>
        </p:spPr>
        <p:txBody>
          <a:bodyPr anchor="ctr"/>
          <a:lstStyle/>
          <a:p>
            <a:r>
              <a:rPr lang="hr-HR" dirty="0"/>
              <a:t> </a:t>
            </a:r>
          </a:p>
        </p:txBody>
      </p:sp>
      <p:sp>
        <p:nvSpPr>
          <p:cNvPr id="2" name="TekstniOkvir 1">
            <a:extLst>
              <a:ext uri="{FF2B5EF4-FFF2-40B4-BE49-F238E27FC236}">
                <a16:creationId xmlns:a16="http://schemas.microsoft.com/office/drawing/2014/main" id="{3660E006-8C14-4913-9E18-3F4D30CB9A85}"/>
              </a:ext>
            </a:extLst>
          </p:cNvPr>
          <p:cNvSpPr txBox="1"/>
          <p:nvPr/>
        </p:nvSpPr>
        <p:spPr>
          <a:xfrm>
            <a:off x="3788716" y="2805659"/>
            <a:ext cx="4788024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hr-HR" sz="2800" b="1" dirty="0">
                <a:solidFill>
                  <a:schemeClr val="bg1"/>
                </a:solidFill>
                <a:latin typeface="Georgia Pro" panose="02040502050405020303" pitchFamily="18" charset="0"/>
              </a:rPr>
              <a:t>1. O Hotelima Njivice </a:t>
            </a:r>
          </a:p>
          <a:p>
            <a:endParaRPr lang="hr-HR" sz="2400" dirty="0">
              <a:solidFill>
                <a:srgbClr val="808080"/>
              </a:solidFill>
              <a:latin typeface="Georgia Pro" panose="02040502050405020303" pitchFamily="18" charset="0"/>
            </a:endParaRPr>
          </a:p>
          <a:p>
            <a:pPr algn="r"/>
            <a:endParaRPr lang="hr-HR" sz="2400" dirty="0">
              <a:solidFill>
                <a:srgbClr val="808080"/>
              </a:solidFill>
              <a:latin typeface="Georgia Pro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54917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object 20"/>
          <p:cNvSpPr/>
          <p:nvPr/>
        </p:nvSpPr>
        <p:spPr>
          <a:xfrm>
            <a:off x="127386" y="816633"/>
            <a:ext cx="9142480" cy="531443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r>
              <a:rPr lang="hr-HR" sz="2400" dirty="0">
                <a:latin typeface="Georgia" panose="02040502050405020303" pitchFamily="18" charset="0"/>
              </a:rPr>
              <a:t>          </a:t>
            </a:r>
            <a:r>
              <a:rPr lang="hr-HR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Georgia" panose="02040502050405020303" pitchFamily="18" charset="0"/>
              </a:rPr>
              <a:t>Povijesni razvoj</a:t>
            </a:r>
            <a:endParaRPr sz="2400" b="1" dirty="0">
              <a:solidFill>
                <a:schemeClr val="tx1">
                  <a:lumMod val="50000"/>
                  <a:lumOff val="50000"/>
                </a:schemeClr>
              </a:solidFill>
              <a:latin typeface="Georgia" panose="02040502050405020303" pitchFamily="18" charset="0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-3258" y="5827730"/>
            <a:ext cx="2954967" cy="173975"/>
          </a:xfrm>
          <a:custGeom>
            <a:avLst/>
            <a:gdLst/>
            <a:ahLst/>
            <a:cxnLst/>
            <a:rect l="l" t="t" r="r" b="b"/>
            <a:pathLst>
              <a:path w="3455670" h="203453">
                <a:moveTo>
                  <a:pt x="3455670" y="10667"/>
                </a:moveTo>
                <a:lnTo>
                  <a:pt x="3448058" y="10668"/>
                </a:lnTo>
                <a:lnTo>
                  <a:pt x="3387592" y="192786"/>
                </a:lnTo>
                <a:lnTo>
                  <a:pt x="11535" y="192785"/>
                </a:lnTo>
                <a:lnTo>
                  <a:pt x="11429" y="198119"/>
                </a:lnTo>
                <a:lnTo>
                  <a:pt x="3388360" y="198119"/>
                </a:lnTo>
                <a:lnTo>
                  <a:pt x="3386328" y="196595"/>
                </a:lnTo>
                <a:lnTo>
                  <a:pt x="3391662" y="192785"/>
                </a:lnTo>
                <a:lnTo>
                  <a:pt x="3393567" y="198119"/>
                </a:lnTo>
                <a:lnTo>
                  <a:pt x="3397137" y="198119"/>
                </a:lnTo>
                <a:lnTo>
                  <a:pt x="3455670" y="10667"/>
                </a:lnTo>
                <a:close/>
              </a:path>
              <a:path w="3455670" h="203453">
                <a:moveTo>
                  <a:pt x="9906" y="10667"/>
                </a:moveTo>
                <a:lnTo>
                  <a:pt x="15240" y="5333"/>
                </a:lnTo>
                <a:lnTo>
                  <a:pt x="3450336" y="3809"/>
                </a:lnTo>
                <a:lnTo>
                  <a:pt x="3463290" y="0"/>
                </a:lnTo>
                <a:lnTo>
                  <a:pt x="3810" y="0"/>
                </a:lnTo>
                <a:lnTo>
                  <a:pt x="5334" y="192785"/>
                </a:lnTo>
                <a:lnTo>
                  <a:pt x="9906" y="10667"/>
                </a:lnTo>
                <a:close/>
              </a:path>
              <a:path w="3455670" h="203453">
                <a:moveTo>
                  <a:pt x="3391662" y="192785"/>
                </a:moveTo>
                <a:lnTo>
                  <a:pt x="3386328" y="196595"/>
                </a:lnTo>
                <a:lnTo>
                  <a:pt x="3388360" y="198119"/>
                </a:lnTo>
                <a:lnTo>
                  <a:pt x="3393567" y="198119"/>
                </a:lnTo>
                <a:lnTo>
                  <a:pt x="3391662" y="192785"/>
                </a:lnTo>
                <a:close/>
              </a:path>
              <a:path w="3455670" h="203453">
                <a:moveTo>
                  <a:pt x="3463290" y="0"/>
                </a:moveTo>
                <a:lnTo>
                  <a:pt x="3450336" y="3809"/>
                </a:lnTo>
                <a:lnTo>
                  <a:pt x="15240" y="5333"/>
                </a:lnTo>
                <a:lnTo>
                  <a:pt x="9906" y="10667"/>
                </a:lnTo>
                <a:lnTo>
                  <a:pt x="5334" y="192785"/>
                </a:lnTo>
                <a:lnTo>
                  <a:pt x="3810" y="0"/>
                </a:lnTo>
                <a:lnTo>
                  <a:pt x="3810" y="198119"/>
                </a:lnTo>
                <a:lnTo>
                  <a:pt x="11429" y="198119"/>
                </a:lnTo>
                <a:lnTo>
                  <a:pt x="11535" y="192785"/>
                </a:lnTo>
                <a:lnTo>
                  <a:pt x="15134" y="10667"/>
                </a:lnTo>
                <a:lnTo>
                  <a:pt x="3455670" y="10667"/>
                </a:lnTo>
                <a:lnTo>
                  <a:pt x="3397137" y="198119"/>
                </a:lnTo>
                <a:lnTo>
                  <a:pt x="3463290" y="0"/>
                </a:lnTo>
                <a:close/>
              </a:path>
            </a:pathLst>
          </a:custGeom>
          <a:solidFill>
            <a:srgbClr val="41709C"/>
          </a:solidFill>
        </p:spPr>
        <p:txBody>
          <a:bodyPr wrap="square" lIns="0" tIns="0" rIns="0" bIns="0" rtlCol="0">
            <a:noAutofit/>
          </a:bodyPr>
          <a:lstStyle/>
          <a:p>
            <a:endParaRPr sz="1539"/>
          </a:p>
        </p:txBody>
      </p:sp>
      <p:sp>
        <p:nvSpPr>
          <p:cNvPr id="25" name="object 25"/>
          <p:cNvSpPr/>
          <p:nvPr/>
        </p:nvSpPr>
        <p:spPr>
          <a:xfrm>
            <a:off x="2945846" y="5827730"/>
            <a:ext cx="3179765" cy="173975"/>
          </a:xfrm>
          <a:custGeom>
            <a:avLst/>
            <a:gdLst/>
            <a:ahLst/>
            <a:cxnLst/>
            <a:rect l="l" t="t" r="r" b="b"/>
            <a:pathLst>
              <a:path w="3718559" h="203453">
                <a:moveTo>
                  <a:pt x="3718559" y="0"/>
                </a:moveTo>
                <a:lnTo>
                  <a:pt x="60198" y="6857"/>
                </a:lnTo>
                <a:lnTo>
                  <a:pt x="54863" y="10667"/>
                </a:lnTo>
                <a:lnTo>
                  <a:pt x="51053" y="0"/>
                </a:lnTo>
                <a:lnTo>
                  <a:pt x="1338" y="198119"/>
                </a:lnTo>
                <a:lnTo>
                  <a:pt x="11006" y="198119"/>
                </a:lnTo>
                <a:lnTo>
                  <a:pt x="6858" y="192785"/>
                </a:lnTo>
                <a:lnTo>
                  <a:pt x="13899" y="192785"/>
                </a:lnTo>
                <a:lnTo>
                  <a:pt x="59249" y="10667"/>
                </a:lnTo>
                <a:lnTo>
                  <a:pt x="3704633" y="10668"/>
                </a:lnTo>
                <a:lnTo>
                  <a:pt x="3706368" y="3809"/>
                </a:lnTo>
                <a:lnTo>
                  <a:pt x="3711702" y="10667"/>
                </a:lnTo>
                <a:lnTo>
                  <a:pt x="3704633" y="10668"/>
                </a:lnTo>
                <a:lnTo>
                  <a:pt x="3658563" y="192786"/>
                </a:lnTo>
                <a:lnTo>
                  <a:pt x="13899" y="192785"/>
                </a:lnTo>
                <a:lnTo>
                  <a:pt x="12571" y="198119"/>
                </a:lnTo>
                <a:lnTo>
                  <a:pt x="3659801" y="198119"/>
                </a:lnTo>
                <a:lnTo>
                  <a:pt x="3657600" y="196595"/>
                </a:lnTo>
                <a:lnTo>
                  <a:pt x="3662933" y="192785"/>
                </a:lnTo>
                <a:lnTo>
                  <a:pt x="3665219" y="198119"/>
                </a:lnTo>
                <a:lnTo>
                  <a:pt x="3668844" y="198119"/>
                </a:lnTo>
                <a:lnTo>
                  <a:pt x="3718559" y="0"/>
                </a:lnTo>
                <a:close/>
              </a:path>
              <a:path w="3718559" h="203453">
                <a:moveTo>
                  <a:pt x="60198" y="6857"/>
                </a:moveTo>
                <a:lnTo>
                  <a:pt x="3718559" y="0"/>
                </a:lnTo>
                <a:lnTo>
                  <a:pt x="51053" y="0"/>
                </a:lnTo>
                <a:lnTo>
                  <a:pt x="54863" y="10667"/>
                </a:lnTo>
                <a:lnTo>
                  <a:pt x="60198" y="6857"/>
                </a:lnTo>
                <a:close/>
              </a:path>
              <a:path w="3718559" h="203453">
                <a:moveTo>
                  <a:pt x="13899" y="192785"/>
                </a:moveTo>
                <a:lnTo>
                  <a:pt x="6858" y="192785"/>
                </a:lnTo>
                <a:lnTo>
                  <a:pt x="11006" y="198119"/>
                </a:lnTo>
                <a:lnTo>
                  <a:pt x="12571" y="198119"/>
                </a:lnTo>
                <a:lnTo>
                  <a:pt x="13899" y="192785"/>
                </a:lnTo>
                <a:close/>
              </a:path>
              <a:path w="3718559" h="203453">
                <a:moveTo>
                  <a:pt x="3662933" y="192785"/>
                </a:moveTo>
                <a:lnTo>
                  <a:pt x="3657600" y="196595"/>
                </a:lnTo>
                <a:lnTo>
                  <a:pt x="3659801" y="198119"/>
                </a:lnTo>
                <a:lnTo>
                  <a:pt x="3665219" y="198119"/>
                </a:lnTo>
                <a:lnTo>
                  <a:pt x="3662933" y="192785"/>
                </a:lnTo>
                <a:close/>
              </a:path>
              <a:path w="3718559" h="203453">
                <a:moveTo>
                  <a:pt x="3711702" y="10667"/>
                </a:moveTo>
                <a:lnTo>
                  <a:pt x="3706368" y="3809"/>
                </a:lnTo>
                <a:lnTo>
                  <a:pt x="3704633" y="10668"/>
                </a:lnTo>
                <a:lnTo>
                  <a:pt x="3711702" y="10667"/>
                </a:lnTo>
                <a:close/>
              </a:path>
            </a:pathLst>
          </a:custGeom>
          <a:solidFill>
            <a:srgbClr val="AE5921"/>
          </a:solidFill>
        </p:spPr>
        <p:txBody>
          <a:bodyPr wrap="square" lIns="0" tIns="0" rIns="0" bIns="0" rtlCol="0">
            <a:noAutofit/>
          </a:bodyPr>
          <a:lstStyle/>
          <a:p>
            <a:endParaRPr sz="1539"/>
          </a:p>
        </p:txBody>
      </p:sp>
      <p:sp>
        <p:nvSpPr>
          <p:cNvPr id="27" name="object 27"/>
          <p:cNvSpPr/>
          <p:nvPr/>
        </p:nvSpPr>
        <p:spPr>
          <a:xfrm>
            <a:off x="6113230" y="5827730"/>
            <a:ext cx="3039023" cy="173975"/>
          </a:xfrm>
          <a:custGeom>
            <a:avLst/>
            <a:gdLst/>
            <a:ahLst/>
            <a:cxnLst/>
            <a:rect l="l" t="t" r="r" b="b"/>
            <a:pathLst>
              <a:path w="3553968" h="203453">
                <a:moveTo>
                  <a:pt x="3542537" y="194310"/>
                </a:moveTo>
                <a:lnTo>
                  <a:pt x="3542537" y="5334"/>
                </a:lnTo>
                <a:lnTo>
                  <a:pt x="3542432" y="10667"/>
                </a:lnTo>
                <a:lnTo>
                  <a:pt x="3538833" y="192785"/>
                </a:lnTo>
                <a:lnTo>
                  <a:pt x="15230" y="192785"/>
                </a:lnTo>
                <a:lnTo>
                  <a:pt x="13459" y="198119"/>
                </a:lnTo>
                <a:lnTo>
                  <a:pt x="3538728" y="198119"/>
                </a:lnTo>
                <a:lnTo>
                  <a:pt x="3542537" y="194310"/>
                </a:lnTo>
                <a:close/>
              </a:path>
              <a:path w="3553968" h="203453">
                <a:moveTo>
                  <a:pt x="7620" y="192785"/>
                </a:moveTo>
                <a:lnTo>
                  <a:pt x="15230" y="192785"/>
                </a:lnTo>
                <a:lnTo>
                  <a:pt x="75697" y="10667"/>
                </a:lnTo>
                <a:lnTo>
                  <a:pt x="3542432" y="10667"/>
                </a:lnTo>
                <a:lnTo>
                  <a:pt x="76962" y="6857"/>
                </a:lnTo>
                <a:lnTo>
                  <a:pt x="3542537" y="5333"/>
                </a:lnTo>
                <a:lnTo>
                  <a:pt x="3542537" y="0"/>
                </a:lnTo>
                <a:lnTo>
                  <a:pt x="67818" y="0"/>
                </a:lnTo>
                <a:lnTo>
                  <a:pt x="1778" y="198119"/>
                </a:lnTo>
                <a:lnTo>
                  <a:pt x="11768" y="198119"/>
                </a:lnTo>
                <a:lnTo>
                  <a:pt x="7620" y="192785"/>
                </a:lnTo>
                <a:close/>
              </a:path>
              <a:path w="3553968" h="203453">
                <a:moveTo>
                  <a:pt x="3542537" y="194310"/>
                </a:moveTo>
                <a:lnTo>
                  <a:pt x="3538728" y="198119"/>
                </a:lnTo>
                <a:lnTo>
                  <a:pt x="3542537" y="198119"/>
                </a:lnTo>
                <a:lnTo>
                  <a:pt x="3542537" y="194310"/>
                </a:lnTo>
                <a:close/>
              </a:path>
              <a:path w="3553968" h="203453">
                <a:moveTo>
                  <a:pt x="15230" y="192785"/>
                </a:moveTo>
                <a:lnTo>
                  <a:pt x="7620" y="192785"/>
                </a:lnTo>
                <a:lnTo>
                  <a:pt x="11768" y="198119"/>
                </a:lnTo>
                <a:lnTo>
                  <a:pt x="13459" y="198119"/>
                </a:lnTo>
                <a:lnTo>
                  <a:pt x="15230" y="192785"/>
                </a:lnTo>
                <a:close/>
              </a:path>
              <a:path w="3553968" h="203453">
                <a:moveTo>
                  <a:pt x="3542537" y="5334"/>
                </a:moveTo>
                <a:lnTo>
                  <a:pt x="76962" y="6857"/>
                </a:lnTo>
                <a:lnTo>
                  <a:pt x="3542432" y="10667"/>
                </a:lnTo>
                <a:lnTo>
                  <a:pt x="3542537" y="5334"/>
                </a:lnTo>
                <a:close/>
              </a:path>
            </a:pathLst>
          </a:custGeom>
          <a:solidFill>
            <a:srgbClr val="4F7E31"/>
          </a:solidFill>
        </p:spPr>
        <p:txBody>
          <a:bodyPr wrap="square" lIns="0" tIns="0" rIns="0" bIns="0" rtlCol="0">
            <a:noAutofit/>
          </a:bodyPr>
          <a:lstStyle/>
          <a:p>
            <a:endParaRPr sz="1539"/>
          </a:p>
        </p:txBody>
      </p:sp>
      <p:sp>
        <p:nvSpPr>
          <p:cNvPr id="28" name="object 28"/>
          <p:cNvSpPr/>
          <p:nvPr/>
        </p:nvSpPr>
        <p:spPr>
          <a:xfrm>
            <a:off x="0" y="1293951"/>
            <a:ext cx="9142480" cy="0"/>
          </a:xfrm>
          <a:custGeom>
            <a:avLst/>
            <a:gdLst/>
            <a:ahLst/>
            <a:cxnLst/>
            <a:rect l="l" t="t" r="r" b="b"/>
            <a:pathLst>
              <a:path w="10691622">
                <a:moveTo>
                  <a:pt x="0" y="0"/>
                </a:moveTo>
                <a:lnTo>
                  <a:pt x="10691622" y="0"/>
                </a:lnTo>
              </a:path>
            </a:pathLst>
          </a:custGeom>
          <a:ln w="28702">
            <a:solidFill>
              <a:srgbClr val="5B9AD4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539"/>
          </a:p>
        </p:txBody>
      </p:sp>
      <p:sp>
        <p:nvSpPr>
          <p:cNvPr id="29" name="object 29"/>
          <p:cNvSpPr/>
          <p:nvPr/>
        </p:nvSpPr>
        <p:spPr>
          <a:xfrm>
            <a:off x="1277119" y="1444469"/>
            <a:ext cx="7039297" cy="4016410"/>
          </a:xfrm>
          <a:custGeom>
            <a:avLst/>
            <a:gdLst/>
            <a:ahLst/>
            <a:cxnLst/>
            <a:rect l="l" t="t" r="r" b="b"/>
            <a:pathLst>
              <a:path w="7514844" h="4696968">
                <a:moveTo>
                  <a:pt x="134857" y="4389278"/>
                </a:moveTo>
                <a:lnTo>
                  <a:pt x="0" y="4696968"/>
                </a:lnTo>
                <a:lnTo>
                  <a:pt x="194693" y="4447919"/>
                </a:lnTo>
                <a:lnTo>
                  <a:pt x="402953" y="4209638"/>
                </a:lnTo>
                <a:lnTo>
                  <a:pt x="624783" y="3982124"/>
                </a:lnTo>
                <a:lnTo>
                  <a:pt x="860182" y="3765377"/>
                </a:lnTo>
                <a:lnTo>
                  <a:pt x="1109150" y="3559397"/>
                </a:lnTo>
                <a:lnTo>
                  <a:pt x="1371689" y="3364184"/>
                </a:lnTo>
                <a:lnTo>
                  <a:pt x="1647798" y="3179738"/>
                </a:lnTo>
                <a:lnTo>
                  <a:pt x="1937479" y="3006059"/>
                </a:lnTo>
                <a:lnTo>
                  <a:pt x="2240732" y="2843147"/>
                </a:lnTo>
                <a:lnTo>
                  <a:pt x="2557557" y="2691003"/>
                </a:lnTo>
                <a:lnTo>
                  <a:pt x="2887956" y="2549625"/>
                </a:lnTo>
                <a:lnTo>
                  <a:pt x="3231928" y="2419014"/>
                </a:lnTo>
                <a:lnTo>
                  <a:pt x="3589475" y="2299171"/>
                </a:lnTo>
                <a:lnTo>
                  <a:pt x="3960596" y="2190094"/>
                </a:lnTo>
                <a:lnTo>
                  <a:pt x="4345293" y="2091785"/>
                </a:lnTo>
                <a:lnTo>
                  <a:pt x="4743565" y="2004242"/>
                </a:lnTo>
                <a:lnTo>
                  <a:pt x="5155415" y="1927467"/>
                </a:lnTo>
                <a:lnTo>
                  <a:pt x="5580841" y="1861459"/>
                </a:lnTo>
                <a:lnTo>
                  <a:pt x="6019845" y="1806218"/>
                </a:lnTo>
                <a:lnTo>
                  <a:pt x="6472428" y="1761744"/>
                </a:lnTo>
                <a:lnTo>
                  <a:pt x="6538722" y="2348484"/>
                </a:lnTo>
                <a:lnTo>
                  <a:pt x="7514844" y="939546"/>
                </a:lnTo>
                <a:lnTo>
                  <a:pt x="6274308" y="0"/>
                </a:lnTo>
                <a:lnTo>
                  <a:pt x="6340602" y="587502"/>
                </a:lnTo>
                <a:lnTo>
                  <a:pt x="5841333" y="690726"/>
                </a:lnTo>
                <a:lnTo>
                  <a:pt x="5361255" y="804716"/>
                </a:lnTo>
                <a:lnTo>
                  <a:pt x="4900365" y="929473"/>
                </a:lnTo>
                <a:lnTo>
                  <a:pt x="4458663" y="1064995"/>
                </a:lnTo>
                <a:lnTo>
                  <a:pt x="4036147" y="1211282"/>
                </a:lnTo>
                <a:lnTo>
                  <a:pt x="3632816" y="1368333"/>
                </a:lnTo>
                <a:lnTo>
                  <a:pt x="3248670" y="1536147"/>
                </a:lnTo>
                <a:lnTo>
                  <a:pt x="2883706" y="1714725"/>
                </a:lnTo>
                <a:lnTo>
                  <a:pt x="2537925" y="1904065"/>
                </a:lnTo>
                <a:lnTo>
                  <a:pt x="2211323" y="2104167"/>
                </a:lnTo>
                <a:lnTo>
                  <a:pt x="1903902" y="2315031"/>
                </a:lnTo>
                <a:lnTo>
                  <a:pt x="1615659" y="2536655"/>
                </a:lnTo>
                <a:lnTo>
                  <a:pt x="1346593" y="2769039"/>
                </a:lnTo>
                <a:lnTo>
                  <a:pt x="1096703" y="3012183"/>
                </a:lnTo>
                <a:lnTo>
                  <a:pt x="865989" y="3266086"/>
                </a:lnTo>
                <a:lnTo>
                  <a:pt x="654448" y="3530748"/>
                </a:lnTo>
                <a:lnTo>
                  <a:pt x="462080" y="3806167"/>
                </a:lnTo>
                <a:lnTo>
                  <a:pt x="288883" y="4092344"/>
                </a:lnTo>
                <a:lnTo>
                  <a:pt x="134857" y="4389278"/>
                </a:lnTo>
                <a:close/>
              </a:path>
            </a:pathLst>
          </a:custGeom>
          <a:solidFill>
            <a:srgbClr val="D1DDEF"/>
          </a:solidFill>
        </p:spPr>
        <p:txBody>
          <a:bodyPr wrap="square" lIns="0" tIns="0" rIns="0" bIns="0" rtlCol="0">
            <a:noAutofit/>
          </a:bodyPr>
          <a:lstStyle/>
          <a:p>
            <a:endParaRPr sz="1539"/>
          </a:p>
        </p:txBody>
      </p:sp>
      <p:sp>
        <p:nvSpPr>
          <p:cNvPr id="30" name="object 30"/>
          <p:cNvSpPr/>
          <p:nvPr/>
        </p:nvSpPr>
        <p:spPr>
          <a:xfrm>
            <a:off x="1909815" y="4431364"/>
            <a:ext cx="147910" cy="147260"/>
          </a:xfrm>
          <a:custGeom>
            <a:avLst/>
            <a:gdLst/>
            <a:ahLst/>
            <a:cxnLst/>
            <a:rect l="l" t="t" r="r" b="b"/>
            <a:pathLst>
              <a:path w="172973" h="172212">
                <a:moveTo>
                  <a:pt x="0" y="86106"/>
                </a:moveTo>
                <a:lnTo>
                  <a:pt x="491" y="95404"/>
                </a:lnTo>
                <a:lnTo>
                  <a:pt x="3198" y="109504"/>
                </a:lnTo>
                <a:lnTo>
                  <a:pt x="8094" y="122655"/>
                </a:lnTo>
                <a:lnTo>
                  <a:pt x="14978" y="134666"/>
                </a:lnTo>
                <a:lnTo>
                  <a:pt x="23651" y="145349"/>
                </a:lnTo>
                <a:lnTo>
                  <a:pt x="33914" y="154515"/>
                </a:lnTo>
                <a:lnTo>
                  <a:pt x="45566" y="161973"/>
                </a:lnTo>
                <a:lnTo>
                  <a:pt x="58409" y="167535"/>
                </a:lnTo>
                <a:lnTo>
                  <a:pt x="72243" y="171011"/>
                </a:lnTo>
                <a:lnTo>
                  <a:pt x="86867" y="172212"/>
                </a:lnTo>
                <a:lnTo>
                  <a:pt x="95463" y="171788"/>
                </a:lnTo>
                <a:lnTo>
                  <a:pt x="109518" y="169203"/>
                </a:lnTo>
                <a:lnTo>
                  <a:pt x="122696" y="164437"/>
                </a:lnTo>
                <a:lnTo>
                  <a:pt x="134790" y="157681"/>
                </a:lnTo>
                <a:lnTo>
                  <a:pt x="145593" y="149127"/>
                </a:lnTo>
                <a:lnTo>
                  <a:pt x="154897" y="138967"/>
                </a:lnTo>
                <a:lnTo>
                  <a:pt x="162494" y="127393"/>
                </a:lnTo>
                <a:lnTo>
                  <a:pt x="168178" y="114597"/>
                </a:lnTo>
                <a:lnTo>
                  <a:pt x="171740" y="100770"/>
                </a:lnTo>
                <a:lnTo>
                  <a:pt x="172973" y="86106"/>
                </a:lnTo>
                <a:lnTo>
                  <a:pt x="172542" y="77387"/>
                </a:lnTo>
                <a:lnTo>
                  <a:pt x="169913" y="63192"/>
                </a:lnTo>
                <a:lnTo>
                  <a:pt x="165077" y="49948"/>
                </a:lnTo>
                <a:lnTo>
                  <a:pt x="158242" y="37848"/>
                </a:lnTo>
                <a:lnTo>
                  <a:pt x="149616" y="27083"/>
                </a:lnTo>
                <a:lnTo>
                  <a:pt x="139405" y="17844"/>
                </a:lnTo>
                <a:lnTo>
                  <a:pt x="127817" y="10325"/>
                </a:lnTo>
                <a:lnTo>
                  <a:pt x="115060" y="4717"/>
                </a:lnTo>
                <a:lnTo>
                  <a:pt x="101341" y="1211"/>
                </a:lnTo>
                <a:lnTo>
                  <a:pt x="86867" y="0"/>
                </a:lnTo>
                <a:lnTo>
                  <a:pt x="77559" y="482"/>
                </a:lnTo>
                <a:lnTo>
                  <a:pt x="63411" y="3140"/>
                </a:lnTo>
                <a:lnTo>
                  <a:pt x="50179" y="7954"/>
                </a:lnTo>
                <a:lnTo>
                  <a:pt x="38063" y="14734"/>
                </a:lnTo>
                <a:lnTo>
                  <a:pt x="27265" y="23292"/>
                </a:lnTo>
                <a:lnTo>
                  <a:pt x="17981" y="33437"/>
                </a:lnTo>
                <a:lnTo>
                  <a:pt x="10414" y="44980"/>
                </a:lnTo>
                <a:lnTo>
                  <a:pt x="4761" y="57732"/>
                </a:lnTo>
                <a:lnTo>
                  <a:pt x="1223" y="71504"/>
                </a:lnTo>
                <a:lnTo>
                  <a:pt x="0" y="86106"/>
                </a:lnTo>
                <a:close/>
              </a:path>
            </a:pathLst>
          </a:custGeom>
          <a:solidFill>
            <a:srgbClr val="5B9AD4"/>
          </a:solidFill>
        </p:spPr>
        <p:txBody>
          <a:bodyPr wrap="square" lIns="0" tIns="0" rIns="0" bIns="0" rtlCol="0">
            <a:noAutofit/>
          </a:bodyPr>
          <a:lstStyle/>
          <a:p>
            <a:endParaRPr sz="1539"/>
          </a:p>
        </p:txBody>
      </p:sp>
      <p:sp>
        <p:nvSpPr>
          <p:cNvPr id="31" name="object 31"/>
          <p:cNvSpPr/>
          <p:nvPr/>
        </p:nvSpPr>
        <p:spPr>
          <a:xfrm>
            <a:off x="1905253" y="4426152"/>
            <a:ext cx="157034" cy="157684"/>
          </a:xfrm>
          <a:custGeom>
            <a:avLst/>
            <a:gdLst/>
            <a:ahLst/>
            <a:cxnLst/>
            <a:rect l="l" t="t" r="r" b="b"/>
            <a:pathLst>
              <a:path w="183642" h="184403">
                <a:moveTo>
                  <a:pt x="75437" y="171450"/>
                </a:moveTo>
                <a:lnTo>
                  <a:pt x="76200" y="171450"/>
                </a:lnTo>
                <a:lnTo>
                  <a:pt x="67818" y="169164"/>
                </a:lnTo>
                <a:lnTo>
                  <a:pt x="67818" y="169926"/>
                </a:lnTo>
                <a:lnTo>
                  <a:pt x="60198" y="166878"/>
                </a:lnTo>
                <a:lnTo>
                  <a:pt x="60960" y="166878"/>
                </a:lnTo>
                <a:lnTo>
                  <a:pt x="53339" y="163068"/>
                </a:lnTo>
                <a:lnTo>
                  <a:pt x="53339" y="163830"/>
                </a:lnTo>
                <a:lnTo>
                  <a:pt x="46481" y="159258"/>
                </a:lnTo>
                <a:lnTo>
                  <a:pt x="47243" y="159258"/>
                </a:lnTo>
                <a:lnTo>
                  <a:pt x="40386" y="154686"/>
                </a:lnTo>
                <a:lnTo>
                  <a:pt x="41148" y="154686"/>
                </a:lnTo>
                <a:lnTo>
                  <a:pt x="34289" y="149352"/>
                </a:lnTo>
                <a:lnTo>
                  <a:pt x="35051" y="149352"/>
                </a:lnTo>
                <a:lnTo>
                  <a:pt x="29718" y="143256"/>
                </a:lnTo>
                <a:lnTo>
                  <a:pt x="29718" y="144018"/>
                </a:lnTo>
                <a:lnTo>
                  <a:pt x="24384" y="137160"/>
                </a:lnTo>
                <a:lnTo>
                  <a:pt x="25145" y="137922"/>
                </a:lnTo>
                <a:lnTo>
                  <a:pt x="20574" y="130302"/>
                </a:lnTo>
                <a:lnTo>
                  <a:pt x="21336" y="131064"/>
                </a:lnTo>
                <a:lnTo>
                  <a:pt x="17525" y="123444"/>
                </a:lnTo>
                <a:lnTo>
                  <a:pt x="17525" y="124206"/>
                </a:lnTo>
                <a:lnTo>
                  <a:pt x="14478" y="115824"/>
                </a:lnTo>
                <a:lnTo>
                  <a:pt x="14478" y="116586"/>
                </a:lnTo>
                <a:lnTo>
                  <a:pt x="12954" y="108204"/>
                </a:lnTo>
                <a:lnTo>
                  <a:pt x="12954" y="108966"/>
                </a:lnTo>
                <a:lnTo>
                  <a:pt x="11430" y="100584"/>
                </a:lnTo>
                <a:lnTo>
                  <a:pt x="11430" y="83820"/>
                </a:lnTo>
                <a:lnTo>
                  <a:pt x="12954" y="75438"/>
                </a:lnTo>
                <a:lnTo>
                  <a:pt x="12954" y="76200"/>
                </a:lnTo>
                <a:lnTo>
                  <a:pt x="14478" y="67818"/>
                </a:lnTo>
                <a:lnTo>
                  <a:pt x="14478" y="68580"/>
                </a:lnTo>
                <a:lnTo>
                  <a:pt x="17525" y="60198"/>
                </a:lnTo>
                <a:lnTo>
                  <a:pt x="17525" y="60960"/>
                </a:lnTo>
                <a:lnTo>
                  <a:pt x="21336" y="53340"/>
                </a:lnTo>
                <a:lnTo>
                  <a:pt x="20574" y="54102"/>
                </a:lnTo>
                <a:lnTo>
                  <a:pt x="25145" y="46482"/>
                </a:lnTo>
                <a:lnTo>
                  <a:pt x="24384" y="47244"/>
                </a:lnTo>
                <a:lnTo>
                  <a:pt x="29718" y="40386"/>
                </a:lnTo>
                <a:lnTo>
                  <a:pt x="29718" y="41148"/>
                </a:lnTo>
                <a:lnTo>
                  <a:pt x="35051" y="35052"/>
                </a:lnTo>
                <a:lnTo>
                  <a:pt x="34289" y="35052"/>
                </a:lnTo>
                <a:lnTo>
                  <a:pt x="41148" y="29718"/>
                </a:lnTo>
                <a:lnTo>
                  <a:pt x="40386" y="29718"/>
                </a:lnTo>
                <a:lnTo>
                  <a:pt x="47243" y="25146"/>
                </a:lnTo>
                <a:lnTo>
                  <a:pt x="46481" y="25146"/>
                </a:lnTo>
                <a:lnTo>
                  <a:pt x="53339" y="21336"/>
                </a:lnTo>
                <a:lnTo>
                  <a:pt x="60960" y="17526"/>
                </a:lnTo>
                <a:lnTo>
                  <a:pt x="60198" y="17526"/>
                </a:lnTo>
                <a:lnTo>
                  <a:pt x="67818" y="15240"/>
                </a:lnTo>
                <a:lnTo>
                  <a:pt x="76200" y="12954"/>
                </a:lnTo>
                <a:lnTo>
                  <a:pt x="75437" y="12954"/>
                </a:lnTo>
                <a:lnTo>
                  <a:pt x="83819" y="11430"/>
                </a:lnTo>
                <a:lnTo>
                  <a:pt x="83057" y="11430"/>
                </a:lnTo>
                <a:lnTo>
                  <a:pt x="82295" y="762"/>
                </a:lnTo>
                <a:lnTo>
                  <a:pt x="73151" y="2286"/>
                </a:lnTo>
                <a:lnTo>
                  <a:pt x="64769" y="4572"/>
                </a:lnTo>
                <a:lnTo>
                  <a:pt x="56387" y="7620"/>
                </a:lnTo>
                <a:lnTo>
                  <a:pt x="48006" y="11430"/>
                </a:lnTo>
                <a:lnTo>
                  <a:pt x="40386" y="16002"/>
                </a:lnTo>
                <a:lnTo>
                  <a:pt x="33528" y="21336"/>
                </a:lnTo>
                <a:lnTo>
                  <a:pt x="26669" y="27432"/>
                </a:lnTo>
                <a:lnTo>
                  <a:pt x="21336" y="33528"/>
                </a:lnTo>
                <a:lnTo>
                  <a:pt x="16001" y="41148"/>
                </a:lnTo>
                <a:lnTo>
                  <a:pt x="11430" y="48768"/>
                </a:lnTo>
                <a:lnTo>
                  <a:pt x="6857" y="56388"/>
                </a:lnTo>
                <a:lnTo>
                  <a:pt x="3810" y="64770"/>
                </a:lnTo>
                <a:lnTo>
                  <a:pt x="1524" y="73914"/>
                </a:lnTo>
                <a:lnTo>
                  <a:pt x="762" y="83058"/>
                </a:lnTo>
                <a:lnTo>
                  <a:pt x="0" y="92202"/>
                </a:lnTo>
                <a:lnTo>
                  <a:pt x="762" y="101346"/>
                </a:lnTo>
                <a:lnTo>
                  <a:pt x="1524" y="110490"/>
                </a:lnTo>
                <a:lnTo>
                  <a:pt x="3810" y="119634"/>
                </a:lnTo>
                <a:lnTo>
                  <a:pt x="6857" y="128016"/>
                </a:lnTo>
                <a:lnTo>
                  <a:pt x="11430" y="136398"/>
                </a:lnTo>
                <a:lnTo>
                  <a:pt x="16001" y="144018"/>
                </a:lnTo>
                <a:lnTo>
                  <a:pt x="21336" y="150876"/>
                </a:lnTo>
                <a:lnTo>
                  <a:pt x="26669" y="156972"/>
                </a:lnTo>
                <a:lnTo>
                  <a:pt x="33528" y="163068"/>
                </a:lnTo>
                <a:lnTo>
                  <a:pt x="40386" y="168402"/>
                </a:lnTo>
                <a:lnTo>
                  <a:pt x="48006" y="172974"/>
                </a:lnTo>
                <a:lnTo>
                  <a:pt x="56387" y="176784"/>
                </a:lnTo>
                <a:lnTo>
                  <a:pt x="64769" y="179832"/>
                </a:lnTo>
                <a:lnTo>
                  <a:pt x="73151" y="182118"/>
                </a:lnTo>
                <a:lnTo>
                  <a:pt x="82295" y="183642"/>
                </a:lnTo>
                <a:lnTo>
                  <a:pt x="83057" y="172974"/>
                </a:lnTo>
                <a:lnTo>
                  <a:pt x="83819" y="172974"/>
                </a:lnTo>
                <a:lnTo>
                  <a:pt x="75437" y="171450"/>
                </a:lnTo>
                <a:close/>
              </a:path>
              <a:path w="183642" h="184403">
                <a:moveTo>
                  <a:pt x="100584" y="172974"/>
                </a:moveTo>
                <a:lnTo>
                  <a:pt x="83057" y="172974"/>
                </a:lnTo>
                <a:lnTo>
                  <a:pt x="82295" y="183642"/>
                </a:lnTo>
                <a:lnTo>
                  <a:pt x="92201" y="184404"/>
                </a:lnTo>
                <a:lnTo>
                  <a:pt x="101345" y="183642"/>
                </a:lnTo>
                <a:lnTo>
                  <a:pt x="100584" y="172974"/>
                </a:lnTo>
                <a:close/>
              </a:path>
              <a:path w="183642" h="184403">
                <a:moveTo>
                  <a:pt x="153924" y="40386"/>
                </a:moveTo>
                <a:lnTo>
                  <a:pt x="154686" y="41148"/>
                </a:lnTo>
                <a:lnTo>
                  <a:pt x="153924" y="40386"/>
                </a:lnTo>
                <a:lnTo>
                  <a:pt x="159257" y="47244"/>
                </a:lnTo>
                <a:lnTo>
                  <a:pt x="159257" y="46482"/>
                </a:lnTo>
                <a:lnTo>
                  <a:pt x="163068" y="54102"/>
                </a:lnTo>
                <a:lnTo>
                  <a:pt x="163068" y="53340"/>
                </a:lnTo>
                <a:lnTo>
                  <a:pt x="166878" y="60960"/>
                </a:lnTo>
                <a:lnTo>
                  <a:pt x="166116" y="60198"/>
                </a:lnTo>
                <a:lnTo>
                  <a:pt x="169163" y="68580"/>
                </a:lnTo>
                <a:lnTo>
                  <a:pt x="169163" y="67818"/>
                </a:lnTo>
                <a:lnTo>
                  <a:pt x="171450" y="76200"/>
                </a:lnTo>
                <a:lnTo>
                  <a:pt x="171450" y="75438"/>
                </a:lnTo>
                <a:lnTo>
                  <a:pt x="172212" y="84582"/>
                </a:lnTo>
                <a:lnTo>
                  <a:pt x="172212" y="83820"/>
                </a:lnTo>
                <a:lnTo>
                  <a:pt x="172974" y="92202"/>
                </a:lnTo>
                <a:lnTo>
                  <a:pt x="172212" y="100584"/>
                </a:lnTo>
                <a:lnTo>
                  <a:pt x="171450" y="108966"/>
                </a:lnTo>
                <a:lnTo>
                  <a:pt x="171450" y="108204"/>
                </a:lnTo>
                <a:lnTo>
                  <a:pt x="169163" y="116586"/>
                </a:lnTo>
                <a:lnTo>
                  <a:pt x="169163" y="115824"/>
                </a:lnTo>
                <a:lnTo>
                  <a:pt x="166116" y="124206"/>
                </a:lnTo>
                <a:lnTo>
                  <a:pt x="166878" y="123444"/>
                </a:lnTo>
                <a:lnTo>
                  <a:pt x="163068" y="131064"/>
                </a:lnTo>
                <a:lnTo>
                  <a:pt x="163068" y="130302"/>
                </a:lnTo>
                <a:lnTo>
                  <a:pt x="159257" y="137922"/>
                </a:lnTo>
                <a:lnTo>
                  <a:pt x="159257" y="137160"/>
                </a:lnTo>
                <a:lnTo>
                  <a:pt x="153924" y="144018"/>
                </a:lnTo>
                <a:lnTo>
                  <a:pt x="154686" y="143256"/>
                </a:lnTo>
                <a:lnTo>
                  <a:pt x="148589" y="149352"/>
                </a:lnTo>
                <a:lnTo>
                  <a:pt x="149351" y="149352"/>
                </a:lnTo>
                <a:lnTo>
                  <a:pt x="143256" y="154686"/>
                </a:lnTo>
                <a:lnTo>
                  <a:pt x="137160" y="159258"/>
                </a:lnTo>
                <a:lnTo>
                  <a:pt x="130301" y="163830"/>
                </a:lnTo>
                <a:lnTo>
                  <a:pt x="131063" y="163068"/>
                </a:lnTo>
                <a:lnTo>
                  <a:pt x="123443" y="166878"/>
                </a:lnTo>
                <a:lnTo>
                  <a:pt x="115824" y="169926"/>
                </a:lnTo>
                <a:lnTo>
                  <a:pt x="116586" y="169164"/>
                </a:lnTo>
                <a:lnTo>
                  <a:pt x="108204" y="171450"/>
                </a:lnTo>
                <a:lnTo>
                  <a:pt x="99822" y="172974"/>
                </a:lnTo>
                <a:lnTo>
                  <a:pt x="100584" y="172974"/>
                </a:lnTo>
                <a:lnTo>
                  <a:pt x="101345" y="183642"/>
                </a:lnTo>
                <a:lnTo>
                  <a:pt x="110489" y="182118"/>
                </a:lnTo>
                <a:lnTo>
                  <a:pt x="119634" y="179832"/>
                </a:lnTo>
                <a:lnTo>
                  <a:pt x="128016" y="176784"/>
                </a:lnTo>
                <a:lnTo>
                  <a:pt x="135636" y="172974"/>
                </a:lnTo>
                <a:lnTo>
                  <a:pt x="143256" y="168402"/>
                </a:lnTo>
                <a:lnTo>
                  <a:pt x="150875" y="163068"/>
                </a:lnTo>
                <a:lnTo>
                  <a:pt x="156972" y="156972"/>
                </a:lnTo>
                <a:lnTo>
                  <a:pt x="163068" y="150876"/>
                </a:lnTo>
                <a:lnTo>
                  <a:pt x="168401" y="144018"/>
                </a:lnTo>
                <a:lnTo>
                  <a:pt x="172974" y="136398"/>
                </a:lnTo>
                <a:lnTo>
                  <a:pt x="176784" y="128016"/>
                </a:lnTo>
                <a:lnTo>
                  <a:pt x="179831" y="119634"/>
                </a:lnTo>
                <a:lnTo>
                  <a:pt x="182118" y="110490"/>
                </a:lnTo>
                <a:lnTo>
                  <a:pt x="183642" y="101346"/>
                </a:lnTo>
                <a:lnTo>
                  <a:pt x="183642" y="83058"/>
                </a:lnTo>
                <a:lnTo>
                  <a:pt x="182118" y="73914"/>
                </a:lnTo>
                <a:lnTo>
                  <a:pt x="179831" y="64770"/>
                </a:lnTo>
                <a:lnTo>
                  <a:pt x="176784" y="56388"/>
                </a:lnTo>
                <a:lnTo>
                  <a:pt x="172974" y="48768"/>
                </a:lnTo>
                <a:lnTo>
                  <a:pt x="168401" y="41148"/>
                </a:lnTo>
                <a:lnTo>
                  <a:pt x="163068" y="33528"/>
                </a:lnTo>
                <a:lnTo>
                  <a:pt x="156972" y="27432"/>
                </a:lnTo>
                <a:lnTo>
                  <a:pt x="150875" y="21336"/>
                </a:lnTo>
                <a:lnTo>
                  <a:pt x="143256" y="16002"/>
                </a:lnTo>
                <a:lnTo>
                  <a:pt x="135636" y="11430"/>
                </a:lnTo>
                <a:lnTo>
                  <a:pt x="128016" y="7620"/>
                </a:lnTo>
                <a:lnTo>
                  <a:pt x="119634" y="4572"/>
                </a:lnTo>
                <a:lnTo>
                  <a:pt x="110489" y="2286"/>
                </a:lnTo>
                <a:lnTo>
                  <a:pt x="101345" y="762"/>
                </a:lnTo>
                <a:lnTo>
                  <a:pt x="92201" y="0"/>
                </a:lnTo>
                <a:lnTo>
                  <a:pt x="82295" y="762"/>
                </a:lnTo>
                <a:lnTo>
                  <a:pt x="83057" y="11430"/>
                </a:lnTo>
                <a:lnTo>
                  <a:pt x="100584" y="11430"/>
                </a:lnTo>
                <a:lnTo>
                  <a:pt x="108204" y="12954"/>
                </a:lnTo>
                <a:lnTo>
                  <a:pt x="116586" y="15240"/>
                </a:lnTo>
                <a:lnTo>
                  <a:pt x="115824" y="15240"/>
                </a:lnTo>
                <a:lnTo>
                  <a:pt x="123443" y="17526"/>
                </a:lnTo>
                <a:lnTo>
                  <a:pt x="131063" y="21336"/>
                </a:lnTo>
                <a:lnTo>
                  <a:pt x="130301" y="21336"/>
                </a:lnTo>
                <a:lnTo>
                  <a:pt x="137160" y="25146"/>
                </a:lnTo>
                <a:lnTo>
                  <a:pt x="143256" y="29718"/>
                </a:lnTo>
                <a:lnTo>
                  <a:pt x="149351" y="35052"/>
                </a:lnTo>
                <a:lnTo>
                  <a:pt x="148589" y="35052"/>
                </a:lnTo>
                <a:lnTo>
                  <a:pt x="153924" y="40386"/>
                </a:lnTo>
                <a:close/>
              </a:path>
              <a:path w="183642" h="184403">
                <a:moveTo>
                  <a:pt x="108204" y="12954"/>
                </a:moveTo>
                <a:lnTo>
                  <a:pt x="100584" y="11430"/>
                </a:lnTo>
                <a:lnTo>
                  <a:pt x="99822" y="11430"/>
                </a:lnTo>
                <a:lnTo>
                  <a:pt x="108204" y="12954"/>
                </a:lnTo>
                <a:close/>
              </a:path>
              <a:path w="183642" h="184403">
                <a:moveTo>
                  <a:pt x="12954" y="75438"/>
                </a:moveTo>
                <a:lnTo>
                  <a:pt x="11430" y="83820"/>
                </a:lnTo>
                <a:lnTo>
                  <a:pt x="11430" y="84582"/>
                </a:lnTo>
                <a:lnTo>
                  <a:pt x="12954" y="7543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sz="1539"/>
          </a:p>
        </p:txBody>
      </p:sp>
      <p:sp>
        <p:nvSpPr>
          <p:cNvPr id="32" name="object 32"/>
          <p:cNvSpPr/>
          <p:nvPr/>
        </p:nvSpPr>
        <p:spPr>
          <a:xfrm>
            <a:off x="2464970" y="3857963"/>
            <a:ext cx="231315" cy="231315"/>
          </a:xfrm>
          <a:custGeom>
            <a:avLst/>
            <a:gdLst/>
            <a:ahLst/>
            <a:cxnLst/>
            <a:rect l="l" t="t" r="r" b="b"/>
            <a:pathLst>
              <a:path w="270510" h="270510">
                <a:moveTo>
                  <a:pt x="0" y="134874"/>
                </a:moveTo>
                <a:lnTo>
                  <a:pt x="958" y="151007"/>
                </a:lnTo>
                <a:lnTo>
                  <a:pt x="3420" y="165152"/>
                </a:lnTo>
                <a:lnTo>
                  <a:pt x="7312" y="178763"/>
                </a:lnTo>
                <a:lnTo>
                  <a:pt x="12553" y="191758"/>
                </a:lnTo>
                <a:lnTo>
                  <a:pt x="19059" y="204054"/>
                </a:lnTo>
                <a:lnTo>
                  <a:pt x="26749" y="215570"/>
                </a:lnTo>
                <a:lnTo>
                  <a:pt x="35539" y="226223"/>
                </a:lnTo>
                <a:lnTo>
                  <a:pt x="45349" y="235931"/>
                </a:lnTo>
                <a:lnTo>
                  <a:pt x="56095" y="244611"/>
                </a:lnTo>
                <a:lnTo>
                  <a:pt x="67696" y="252182"/>
                </a:lnTo>
                <a:lnTo>
                  <a:pt x="80069" y="258560"/>
                </a:lnTo>
                <a:lnTo>
                  <a:pt x="93131" y="263665"/>
                </a:lnTo>
                <a:lnTo>
                  <a:pt x="106802" y="267413"/>
                </a:lnTo>
                <a:lnTo>
                  <a:pt x="120997" y="269722"/>
                </a:lnTo>
                <a:lnTo>
                  <a:pt x="135636" y="270510"/>
                </a:lnTo>
                <a:lnTo>
                  <a:pt x="136549" y="270506"/>
                </a:lnTo>
                <a:lnTo>
                  <a:pt x="151192" y="269618"/>
                </a:lnTo>
                <a:lnTo>
                  <a:pt x="165367" y="267205"/>
                </a:lnTo>
                <a:lnTo>
                  <a:pt x="178994" y="263350"/>
                </a:lnTo>
                <a:lnTo>
                  <a:pt x="191992" y="258138"/>
                </a:lnTo>
                <a:lnTo>
                  <a:pt x="204281" y="251650"/>
                </a:lnTo>
                <a:lnTo>
                  <a:pt x="215780" y="243969"/>
                </a:lnTo>
                <a:lnTo>
                  <a:pt x="226410" y="235179"/>
                </a:lnTo>
                <a:lnTo>
                  <a:pt x="236090" y="225362"/>
                </a:lnTo>
                <a:lnTo>
                  <a:pt x="244740" y="214602"/>
                </a:lnTo>
                <a:lnTo>
                  <a:pt x="252280" y="202982"/>
                </a:lnTo>
                <a:lnTo>
                  <a:pt x="258628" y="190583"/>
                </a:lnTo>
                <a:lnTo>
                  <a:pt x="263706" y="177490"/>
                </a:lnTo>
                <a:lnTo>
                  <a:pt x="267432" y="163786"/>
                </a:lnTo>
                <a:lnTo>
                  <a:pt x="269727" y="149553"/>
                </a:lnTo>
                <a:lnTo>
                  <a:pt x="270510" y="134874"/>
                </a:lnTo>
                <a:lnTo>
                  <a:pt x="270509" y="134591"/>
                </a:lnTo>
                <a:lnTo>
                  <a:pt x="269693" y="119889"/>
                </a:lnTo>
                <a:lnTo>
                  <a:pt x="267357" y="105654"/>
                </a:lnTo>
                <a:lnTo>
                  <a:pt x="263584" y="91968"/>
                </a:lnTo>
                <a:lnTo>
                  <a:pt x="258454" y="78912"/>
                </a:lnTo>
                <a:lnTo>
                  <a:pt x="252048" y="66566"/>
                </a:lnTo>
                <a:lnTo>
                  <a:pt x="244448" y="55011"/>
                </a:lnTo>
                <a:lnTo>
                  <a:pt x="235733" y="44329"/>
                </a:lnTo>
                <a:lnTo>
                  <a:pt x="225986" y="34601"/>
                </a:lnTo>
                <a:lnTo>
                  <a:pt x="215287" y="25907"/>
                </a:lnTo>
                <a:lnTo>
                  <a:pt x="203717" y="18328"/>
                </a:lnTo>
                <a:lnTo>
                  <a:pt x="191356" y="11946"/>
                </a:lnTo>
                <a:lnTo>
                  <a:pt x="178287" y="6841"/>
                </a:lnTo>
                <a:lnTo>
                  <a:pt x="164590" y="3094"/>
                </a:lnTo>
                <a:lnTo>
                  <a:pt x="150346" y="787"/>
                </a:lnTo>
                <a:lnTo>
                  <a:pt x="135636" y="0"/>
                </a:lnTo>
                <a:lnTo>
                  <a:pt x="134722" y="3"/>
                </a:lnTo>
                <a:lnTo>
                  <a:pt x="120068" y="880"/>
                </a:lnTo>
                <a:lnTo>
                  <a:pt x="105865" y="3265"/>
                </a:lnTo>
                <a:lnTo>
                  <a:pt x="92196" y="7077"/>
                </a:lnTo>
                <a:lnTo>
                  <a:pt x="79143" y="12235"/>
                </a:lnTo>
                <a:lnTo>
                  <a:pt x="66790" y="18659"/>
                </a:lnTo>
                <a:lnTo>
                  <a:pt x="55220" y="26269"/>
                </a:lnTo>
                <a:lnTo>
                  <a:pt x="44515" y="34985"/>
                </a:lnTo>
                <a:lnTo>
                  <a:pt x="34760" y="44725"/>
                </a:lnTo>
                <a:lnTo>
                  <a:pt x="26035" y="55411"/>
                </a:lnTo>
                <a:lnTo>
                  <a:pt x="18426" y="66962"/>
                </a:lnTo>
                <a:lnTo>
                  <a:pt x="12013" y="79296"/>
                </a:lnTo>
                <a:lnTo>
                  <a:pt x="6882" y="92335"/>
                </a:lnTo>
                <a:lnTo>
                  <a:pt x="3114" y="105998"/>
                </a:lnTo>
                <a:lnTo>
                  <a:pt x="792" y="120204"/>
                </a:lnTo>
                <a:lnTo>
                  <a:pt x="0" y="134874"/>
                </a:lnTo>
                <a:close/>
              </a:path>
            </a:pathLst>
          </a:custGeom>
          <a:solidFill>
            <a:srgbClr val="5B9AD4"/>
          </a:solidFill>
        </p:spPr>
        <p:txBody>
          <a:bodyPr wrap="square" lIns="0" tIns="0" rIns="0" bIns="0" rtlCol="0">
            <a:noAutofit/>
          </a:bodyPr>
          <a:lstStyle/>
          <a:p>
            <a:endParaRPr sz="1539"/>
          </a:p>
        </p:txBody>
      </p:sp>
      <p:sp>
        <p:nvSpPr>
          <p:cNvPr id="33" name="object 33"/>
          <p:cNvSpPr/>
          <p:nvPr/>
        </p:nvSpPr>
        <p:spPr>
          <a:xfrm>
            <a:off x="2469531" y="3973295"/>
            <a:ext cx="652" cy="11729"/>
          </a:xfrm>
          <a:custGeom>
            <a:avLst/>
            <a:gdLst/>
            <a:ahLst/>
            <a:cxnLst/>
            <a:rect l="l" t="t" r="r" b="b"/>
            <a:pathLst>
              <a:path w="762" h="13715">
                <a:moveTo>
                  <a:pt x="762" y="6857"/>
                </a:moveTo>
                <a:lnTo>
                  <a:pt x="0" y="0"/>
                </a:lnTo>
                <a:lnTo>
                  <a:pt x="762" y="13716"/>
                </a:lnTo>
                <a:lnTo>
                  <a:pt x="762" y="685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sz="1539"/>
          </a:p>
        </p:txBody>
      </p:sp>
      <p:sp>
        <p:nvSpPr>
          <p:cNvPr id="34" name="object 34"/>
          <p:cNvSpPr/>
          <p:nvPr/>
        </p:nvSpPr>
        <p:spPr>
          <a:xfrm>
            <a:off x="2586167" y="3862524"/>
            <a:ext cx="5864" cy="652"/>
          </a:xfrm>
          <a:custGeom>
            <a:avLst/>
            <a:gdLst/>
            <a:ahLst/>
            <a:cxnLst/>
            <a:rect l="l" t="t" r="r" b="b"/>
            <a:pathLst>
              <a:path w="6858" h="762">
                <a:moveTo>
                  <a:pt x="6858" y="762"/>
                </a:moveTo>
                <a:lnTo>
                  <a:pt x="762" y="0"/>
                </a:lnTo>
                <a:lnTo>
                  <a:pt x="0" y="0"/>
                </a:lnTo>
                <a:lnTo>
                  <a:pt x="6858" y="76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sz="1539"/>
          </a:p>
        </p:txBody>
      </p:sp>
      <p:sp>
        <p:nvSpPr>
          <p:cNvPr id="35" name="object 35"/>
          <p:cNvSpPr/>
          <p:nvPr/>
        </p:nvSpPr>
        <p:spPr>
          <a:xfrm>
            <a:off x="2460409" y="3852752"/>
            <a:ext cx="220238" cy="167458"/>
          </a:xfrm>
          <a:custGeom>
            <a:avLst/>
            <a:gdLst/>
            <a:ahLst/>
            <a:cxnLst/>
            <a:rect l="l" t="t" r="r" b="b"/>
            <a:pathLst>
              <a:path w="257556" h="195833">
                <a:moveTo>
                  <a:pt x="147065" y="11429"/>
                </a:moveTo>
                <a:lnTo>
                  <a:pt x="147827" y="11429"/>
                </a:lnTo>
                <a:lnTo>
                  <a:pt x="153924" y="12191"/>
                </a:lnTo>
                <a:lnTo>
                  <a:pt x="160781" y="12953"/>
                </a:lnTo>
                <a:lnTo>
                  <a:pt x="160019" y="12953"/>
                </a:lnTo>
                <a:lnTo>
                  <a:pt x="166877" y="14477"/>
                </a:lnTo>
                <a:lnTo>
                  <a:pt x="166877" y="13715"/>
                </a:lnTo>
                <a:lnTo>
                  <a:pt x="172974" y="15239"/>
                </a:lnTo>
                <a:lnTo>
                  <a:pt x="179069" y="17525"/>
                </a:lnTo>
                <a:lnTo>
                  <a:pt x="185165" y="19050"/>
                </a:lnTo>
                <a:lnTo>
                  <a:pt x="191262" y="21335"/>
                </a:lnTo>
                <a:lnTo>
                  <a:pt x="197357" y="24383"/>
                </a:lnTo>
                <a:lnTo>
                  <a:pt x="196595" y="24383"/>
                </a:lnTo>
                <a:lnTo>
                  <a:pt x="202692" y="27431"/>
                </a:lnTo>
                <a:lnTo>
                  <a:pt x="201930" y="26669"/>
                </a:lnTo>
                <a:lnTo>
                  <a:pt x="213360" y="33527"/>
                </a:lnTo>
                <a:lnTo>
                  <a:pt x="212598" y="33527"/>
                </a:lnTo>
                <a:lnTo>
                  <a:pt x="223265" y="41147"/>
                </a:lnTo>
                <a:lnTo>
                  <a:pt x="232410" y="49529"/>
                </a:lnTo>
                <a:lnTo>
                  <a:pt x="240792" y="58673"/>
                </a:lnTo>
                <a:lnTo>
                  <a:pt x="248412" y="68579"/>
                </a:lnTo>
                <a:lnTo>
                  <a:pt x="254507" y="79247"/>
                </a:lnTo>
                <a:lnTo>
                  <a:pt x="257556" y="85343"/>
                </a:lnTo>
                <a:lnTo>
                  <a:pt x="257556" y="62483"/>
                </a:lnTo>
                <a:lnTo>
                  <a:pt x="249174" y="51815"/>
                </a:lnTo>
                <a:lnTo>
                  <a:pt x="240030" y="41909"/>
                </a:lnTo>
                <a:lnTo>
                  <a:pt x="230124" y="32765"/>
                </a:lnTo>
                <a:lnTo>
                  <a:pt x="219456" y="24383"/>
                </a:lnTo>
                <a:lnTo>
                  <a:pt x="208025" y="17525"/>
                </a:lnTo>
                <a:lnTo>
                  <a:pt x="201930" y="14477"/>
                </a:lnTo>
                <a:lnTo>
                  <a:pt x="195833" y="11429"/>
                </a:lnTo>
                <a:lnTo>
                  <a:pt x="188975" y="9143"/>
                </a:lnTo>
                <a:lnTo>
                  <a:pt x="182880" y="6857"/>
                </a:lnTo>
                <a:lnTo>
                  <a:pt x="176021" y="4571"/>
                </a:lnTo>
                <a:lnTo>
                  <a:pt x="169163" y="3047"/>
                </a:lnTo>
                <a:lnTo>
                  <a:pt x="162306" y="2285"/>
                </a:lnTo>
                <a:lnTo>
                  <a:pt x="154686" y="761"/>
                </a:lnTo>
                <a:lnTo>
                  <a:pt x="147827" y="761"/>
                </a:lnTo>
                <a:lnTo>
                  <a:pt x="140969" y="0"/>
                </a:lnTo>
                <a:lnTo>
                  <a:pt x="133350" y="761"/>
                </a:lnTo>
                <a:lnTo>
                  <a:pt x="126492" y="761"/>
                </a:lnTo>
                <a:lnTo>
                  <a:pt x="118871" y="2285"/>
                </a:lnTo>
                <a:lnTo>
                  <a:pt x="112013" y="3047"/>
                </a:lnTo>
                <a:lnTo>
                  <a:pt x="105156" y="4571"/>
                </a:lnTo>
                <a:lnTo>
                  <a:pt x="99060" y="6857"/>
                </a:lnTo>
                <a:lnTo>
                  <a:pt x="92201" y="9143"/>
                </a:lnTo>
                <a:lnTo>
                  <a:pt x="86106" y="11429"/>
                </a:lnTo>
                <a:lnTo>
                  <a:pt x="79248" y="14477"/>
                </a:lnTo>
                <a:lnTo>
                  <a:pt x="73151" y="17525"/>
                </a:lnTo>
                <a:lnTo>
                  <a:pt x="61721" y="24383"/>
                </a:lnTo>
                <a:lnTo>
                  <a:pt x="51054" y="32765"/>
                </a:lnTo>
                <a:lnTo>
                  <a:pt x="41148" y="41909"/>
                </a:lnTo>
                <a:lnTo>
                  <a:pt x="32004" y="51815"/>
                </a:lnTo>
                <a:lnTo>
                  <a:pt x="23621" y="62483"/>
                </a:lnTo>
                <a:lnTo>
                  <a:pt x="16763" y="73913"/>
                </a:lnTo>
                <a:lnTo>
                  <a:pt x="13715" y="80009"/>
                </a:lnTo>
                <a:lnTo>
                  <a:pt x="10668" y="86105"/>
                </a:lnTo>
                <a:lnTo>
                  <a:pt x="8381" y="92963"/>
                </a:lnTo>
                <a:lnTo>
                  <a:pt x="6095" y="99059"/>
                </a:lnTo>
                <a:lnTo>
                  <a:pt x="4571" y="105917"/>
                </a:lnTo>
                <a:lnTo>
                  <a:pt x="3048" y="112775"/>
                </a:lnTo>
                <a:lnTo>
                  <a:pt x="1524" y="119633"/>
                </a:lnTo>
                <a:lnTo>
                  <a:pt x="762" y="126491"/>
                </a:lnTo>
                <a:lnTo>
                  <a:pt x="0" y="134111"/>
                </a:lnTo>
                <a:lnTo>
                  <a:pt x="0" y="148589"/>
                </a:lnTo>
                <a:lnTo>
                  <a:pt x="762" y="155447"/>
                </a:lnTo>
                <a:lnTo>
                  <a:pt x="1524" y="162305"/>
                </a:lnTo>
                <a:lnTo>
                  <a:pt x="3048" y="169163"/>
                </a:lnTo>
                <a:lnTo>
                  <a:pt x="4571" y="176021"/>
                </a:lnTo>
                <a:lnTo>
                  <a:pt x="6095" y="182879"/>
                </a:lnTo>
                <a:lnTo>
                  <a:pt x="8381" y="189737"/>
                </a:lnTo>
                <a:lnTo>
                  <a:pt x="10668" y="195833"/>
                </a:lnTo>
                <a:lnTo>
                  <a:pt x="10668" y="140969"/>
                </a:lnTo>
                <a:lnTo>
                  <a:pt x="11430" y="134111"/>
                </a:lnTo>
                <a:lnTo>
                  <a:pt x="11430" y="128015"/>
                </a:lnTo>
                <a:lnTo>
                  <a:pt x="12192" y="121157"/>
                </a:lnTo>
                <a:lnTo>
                  <a:pt x="12192" y="121919"/>
                </a:lnTo>
                <a:lnTo>
                  <a:pt x="13715" y="115061"/>
                </a:lnTo>
                <a:lnTo>
                  <a:pt x="15239" y="108965"/>
                </a:lnTo>
                <a:lnTo>
                  <a:pt x="16763" y="102869"/>
                </a:lnTo>
                <a:lnTo>
                  <a:pt x="19050" y="96773"/>
                </a:lnTo>
                <a:lnTo>
                  <a:pt x="21336" y="90677"/>
                </a:lnTo>
                <a:lnTo>
                  <a:pt x="23621" y="84581"/>
                </a:lnTo>
                <a:lnTo>
                  <a:pt x="23621" y="85343"/>
                </a:lnTo>
                <a:lnTo>
                  <a:pt x="26669" y="79247"/>
                </a:lnTo>
                <a:lnTo>
                  <a:pt x="33527" y="68579"/>
                </a:lnTo>
                <a:lnTo>
                  <a:pt x="32765" y="68579"/>
                </a:lnTo>
                <a:lnTo>
                  <a:pt x="40386" y="58673"/>
                </a:lnTo>
                <a:lnTo>
                  <a:pt x="48768" y="49529"/>
                </a:lnTo>
                <a:lnTo>
                  <a:pt x="58674" y="41147"/>
                </a:lnTo>
                <a:lnTo>
                  <a:pt x="57912" y="41147"/>
                </a:lnTo>
                <a:lnTo>
                  <a:pt x="68580" y="33527"/>
                </a:lnTo>
                <a:lnTo>
                  <a:pt x="67818" y="33527"/>
                </a:lnTo>
                <a:lnTo>
                  <a:pt x="79248" y="26669"/>
                </a:lnTo>
                <a:lnTo>
                  <a:pt x="78486" y="27431"/>
                </a:lnTo>
                <a:lnTo>
                  <a:pt x="84581" y="24383"/>
                </a:lnTo>
                <a:lnTo>
                  <a:pt x="90677" y="21335"/>
                </a:lnTo>
                <a:lnTo>
                  <a:pt x="89915" y="21335"/>
                </a:lnTo>
                <a:lnTo>
                  <a:pt x="96012" y="19050"/>
                </a:lnTo>
                <a:lnTo>
                  <a:pt x="102107" y="17525"/>
                </a:lnTo>
                <a:lnTo>
                  <a:pt x="108204" y="15239"/>
                </a:lnTo>
                <a:lnTo>
                  <a:pt x="114300" y="13715"/>
                </a:lnTo>
                <a:lnTo>
                  <a:pt x="114300" y="14477"/>
                </a:lnTo>
                <a:lnTo>
                  <a:pt x="121157" y="12953"/>
                </a:lnTo>
                <a:lnTo>
                  <a:pt x="127254" y="12191"/>
                </a:lnTo>
                <a:lnTo>
                  <a:pt x="134112" y="11429"/>
                </a:lnTo>
                <a:lnTo>
                  <a:pt x="147065" y="1142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sz="1539"/>
          </a:p>
        </p:txBody>
      </p:sp>
      <p:sp>
        <p:nvSpPr>
          <p:cNvPr id="36" name="object 36"/>
          <p:cNvSpPr/>
          <p:nvPr/>
        </p:nvSpPr>
        <p:spPr>
          <a:xfrm>
            <a:off x="2469532" y="3906181"/>
            <a:ext cx="231314" cy="187658"/>
          </a:xfrm>
          <a:custGeom>
            <a:avLst/>
            <a:gdLst/>
            <a:ahLst/>
            <a:cxnLst/>
            <a:rect l="l" t="t" r="r" b="b"/>
            <a:pathLst>
              <a:path w="270509" h="219455">
                <a:moveTo>
                  <a:pt x="256794" y="52578"/>
                </a:moveTo>
                <a:lnTo>
                  <a:pt x="258318" y="59436"/>
                </a:lnTo>
                <a:lnTo>
                  <a:pt x="258318" y="58674"/>
                </a:lnTo>
                <a:lnTo>
                  <a:pt x="259080" y="65532"/>
                </a:lnTo>
                <a:lnTo>
                  <a:pt x="259842" y="72390"/>
                </a:lnTo>
                <a:lnTo>
                  <a:pt x="259842" y="85343"/>
                </a:lnTo>
                <a:lnTo>
                  <a:pt x="259080" y="92202"/>
                </a:lnTo>
                <a:lnTo>
                  <a:pt x="259080" y="91440"/>
                </a:lnTo>
                <a:lnTo>
                  <a:pt x="258318" y="98298"/>
                </a:lnTo>
                <a:lnTo>
                  <a:pt x="256794" y="105156"/>
                </a:lnTo>
                <a:lnTo>
                  <a:pt x="256794" y="104393"/>
                </a:lnTo>
                <a:lnTo>
                  <a:pt x="255269" y="111252"/>
                </a:lnTo>
                <a:lnTo>
                  <a:pt x="256031" y="111252"/>
                </a:lnTo>
                <a:lnTo>
                  <a:pt x="253745" y="117348"/>
                </a:lnTo>
                <a:lnTo>
                  <a:pt x="251459" y="123443"/>
                </a:lnTo>
                <a:lnTo>
                  <a:pt x="252221" y="123443"/>
                </a:lnTo>
                <a:lnTo>
                  <a:pt x="249174" y="129540"/>
                </a:lnTo>
                <a:lnTo>
                  <a:pt x="249936" y="128778"/>
                </a:lnTo>
                <a:lnTo>
                  <a:pt x="246887" y="134874"/>
                </a:lnTo>
                <a:lnTo>
                  <a:pt x="243839" y="140208"/>
                </a:lnTo>
                <a:lnTo>
                  <a:pt x="237744" y="151638"/>
                </a:lnTo>
                <a:lnTo>
                  <a:pt x="237744" y="150876"/>
                </a:lnTo>
                <a:lnTo>
                  <a:pt x="230124" y="161544"/>
                </a:lnTo>
                <a:lnTo>
                  <a:pt x="230124" y="160782"/>
                </a:lnTo>
                <a:lnTo>
                  <a:pt x="221742" y="170688"/>
                </a:lnTo>
                <a:lnTo>
                  <a:pt x="221742" y="169926"/>
                </a:lnTo>
                <a:lnTo>
                  <a:pt x="212597" y="179070"/>
                </a:lnTo>
                <a:lnTo>
                  <a:pt x="212597" y="178308"/>
                </a:lnTo>
                <a:lnTo>
                  <a:pt x="201930" y="186690"/>
                </a:lnTo>
                <a:lnTo>
                  <a:pt x="202692" y="185928"/>
                </a:lnTo>
                <a:lnTo>
                  <a:pt x="191262" y="192786"/>
                </a:lnTo>
                <a:lnTo>
                  <a:pt x="192024" y="192786"/>
                </a:lnTo>
                <a:lnTo>
                  <a:pt x="185927" y="195834"/>
                </a:lnTo>
                <a:lnTo>
                  <a:pt x="186689" y="195834"/>
                </a:lnTo>
                <a:lnTo>
                  <a:pt x="180594" y="198120"/>
                </a:lnTo>
                <a:lnTo>
                  <a:pt x="174497" y="200406"/>
                </a:lnTo>
                <a:lnTo>
                  <a:pt x="168401" y="202692"/>
                </a:lnTo>
                <a:lnTo>
                  <a:pt x="162306" y="204216"/>
                </a:lnTo>
                <a:lnTo>
                  <a:pt x="156209" y="205740"/>
                </a:lnTo>
                <a:lnTo>
                  <a:pt x="149351" y="207264"/>
                </a:lnTo>
                <a:lnTo>
                  <a:pt x="150113" y="206502"/>
                </a:lnTo>
                <a:lnTo>
                  <a:pt x="143256" y="208026"/>
                </a:lnTo>
                <a:lnTo>
                  <a:pt x="116586" y="208026"/>
                </a:lnTo>
                <a:lnTo>
                  <a:pt x="109727" y="206502"/>
                </a:lnTo>
                <a:lnTo>
                  <a:pt x="110489" y="207264"/>
                </a:lnTo>
                <a:lnTo>
                  <a:pt x="103631" y="205740"/>
                </a:lnTo>
                <a:lnTo>
                  <a:pt x="97536" y="204216"/>
                </a:lnTo>
                <a:lnTo>
                  <a:pt x="91439" y="202692"/>
                </a:lnTo>
                <a:lnTo>
                  <a:pt x="85343" y="200406"/>
                </a:lnTo>
                <a:lnTo>
                  <a:pt x="79247" y="198120"/>
                </a:lnTo>
                <a:lnTo>
                  <a:pt x="80009" y="198120"/>
                </a:lnTo>
                <a:lnTo>
                  <a:pt x="73913" y="195834"/>
                </a:lnTo>
                <a:lnTo>
                  <a:pt x="67818" y="192786"/>
                </a:lnTo>
                <a:lnTo>
                  <a:pt x="68580" y="192786"/>
                </a:lnTo>
                <a:lnTo>
                  <a:pt x="57150" y="185928"/>
                </a:lnTo>
                <a:lnTo>
                  <a:pt x="57912" y="186690"/>
                </a:lnTo>
                <a:lnTo>
                  <a:pt x="47243" y="178308"/>
                </a:lnTo>
                <a:lnTo>
                  <a:pt x="48006" y="179070"/>
                </a:lnTo>
                <a:lnTo>
                  <a:pt x="38100" y="169926"/>
                </a:lnTo>
                <a:lnTo>
                  <a:pt x="38100" y="170688"/>
                </a:lnTo>
                <a:lnTo>
                  <a:pt x="29718" y="160782"/>
                </a:lnTo>
                <a:lnTo>
                  <a:pt x="29718" y="161544"/>
                </a:lnTo>
                <a:lnTo>
                  <a:pt x="22097" y="150876"/>
                </a:lnTo>
                <a:lnTo>
                  <a:pt x="22859" y="151638"/>
                </a:lnTo>
                <a:lnTo>
                  <a:pt x="16001" y="140208"/>
                </a:lnTo>
                <a:lnTo>
                  <a:pt x="12953" y="134874"/>
                </a:lnTo>
                <a:lnTo>
                  <a:pt x="10668" y="128778"/>
                </a:lnTo>
                <a:lnTo>
                  <a:pt x="10668" y="129540"/>
                </a:lnTo>
                <a:lnTo>
                  <a:pt x="8381" y="123443"/>
                </a:lnTo>
                <a:lnTo>
                  <a:pt x="6095" y="117348"/>
                </a:lnTo>
                <a:lnTo>
                  <a:pt x="4571" y="111252"/>
                </a:lnTo>
                <a:lnTo>
                  <a:pt x="3047" y="104393"/>
                </a:lnTo>
                <a:lnTo>
                  <a:pt x="3047" y="105156"/>
                </a:lnTo>
                <a:lnTo>
                  <a:pt x="1524" y="98298"/>
                </a:lnTo>
                <a:lnTo>
                  <a:pt x="762" y="91440"/>
                </a:lnTo>
                <a:lnTo>
                  <a:pt x="762" y="92202"/>
                </a:lnTo>
                <a:lnTo>
                  <a:pt x="0" y="78486"/>
                </a:lnTo>
                <a:lnTo>
                  <a:pt x="0" y="133350"/>
                </a:lnTo>
                <a:lnTo>
                  <a:pt x="3047" y="139446"/>
                </a:lnTo>
                <a:lnTo>
                  <a:pt x="6095" y="145542"/>
                </a:lnTo>
                <a:lnTo>
                  <a:pt x="12953" y="157734"/>
                </a:lnTo>
                <a:lnTo>
                  <a:pt x="21336" y="168402"/>
                </a:lnTo>
                <a:lnTo>
                  <a:pt x="30480" y="178308"/>
                </a:lnTo>
                <a:lnTo>
                  <a:pt x="40386" y="187452"/>
                </a:lnTo>
                <a:lnTo>
                  <a:pt x="51053" y="195834"/>
                </a:lnTo>
                <a:lnTo>
                  <a:pt x="62483" y="202692"/>
                </a:lnTo>
                <a:lnTo>
                  <a:pt x="68580" y="205740"/>
                </a:lnTo>
                <a:lnTo>
                  <a:pt x="75437" y="208788"/>
                </a:lnTo>
                <a:lnTo>
                  <a:pt x="81533" y="211074"/>
                </a:lnTo>
                <a:lnTo>
                  <a:pt x="88392" y="213360"/>
                </a:lnTo>
                <a:lnTo>
                  <a:pt x="94487" y="214884"/>
                </a:lnTo>
                <a:lnTo>
                  <a:pt x="101345" y="216408"/>
                </a:lnTo>
                <a:lnTo>
                  <a:pt x="108203" y="217932"/>
                </a:lnTo>
                <a:lnTo>
                  <a:pt x="115824" y="218694"/>
                </a:lnTo>
                <a:lnTo>
                  <a:pt x="122681" y="219456"/>
                </a:lnTo>
                <a:lnTo>
                  <a:pt x="137159" y="219456"/>
                </a:lnTo>
                <a:lnTo>
                  <a:pt x="144018" y="218694"/>
                </a:lnTo>
                <a:lnTo>
                  <a:pt x="151637" y="217932"/>
                </a:lnTo>
                <a:lnTo>
                  <a:pt x="158495" y="216408"/>
                </a:lnTo>
                <a:lnTo>
                  <a:pt x="165353" y="214884"/>
                </a:lnTo>
                <a:lnTo>
                  <a:pt x="172212" y="213360"/>
                </a:lnTo>
                <a:lnTo>
                  <a:pt x="178307" y="211074"/>
                </a:lnTo>
                <a:lnTo>
                  <a:pt x="185165" y="208788"/>
                </a:lnTo>
                <a:lnTo>
                  <a:pt x="191262" y="205740"/>
                </a:lnTo>
                <a:lnTo>
                  <a:pt x="197357" y="202692"/>
                </a:lnTo>
                <a:lnTo>
                  <a:pt x="208787" y="195834"/>
                </a:lnTo>
                <a:lnTo>
                  <a:pt x="219456" y="187452"/>
                </a:lnTo>
                <a:lnTo>
                  <a:pt x="229362" y="178308"/>
                </a:lnTo>
                <a:lnTo>
                  <a:pt x="238506" y="168402"/>
                </a:lnTo>
                <a:lnTo>
                  <a:pt x="246887" y="157734"/>
                </a:lnTo>
                <a:lnTo>
                  <a:pt x="253745" y="145542"/>
                </a:lnTo>
                <a:lnTo>
                  <a:pt x="256794" y="139446"/>
                </a:lnTo>
                <a:lnTo>
                  <a:pt x="259842" y="133350"/>
                </a:lnTo>
                <a:lnTo>
                  <a:pt x="262127" y="127254"/>
                </a:lnTo>
                <a:lnTo>
                  <a:pt x="259842" y="71628"/>
                </a:lnTo>
                <a:lnTo>
                  <a:pt x="262127" y="127254"/>
                </a:lnTo>
                <a:lnTo>
                  <a:pt x="264413" y="120396"/>
                </a:lnTo>
                <a:lnTo>
                  <a:pt x="266700" y="113538"/>
                </a:lnTo>
                <a:lnTo>
                  <a:pt x="268224" y="106680"/>
                </a:lnTo>
                <a:lnTo>
                  <a:pt x="268986" y="99822"/>
                </a:lnTo>
                <a:lnTo>
                  <a:pt x="269747" y="92964"/>
                </a:lnTo>
                <a:lnTo>
                  <a:pt x="270509" y="86106"/>
                </a:lnTo>
                <a:lnTo>
                  <a:pt x="270509" y="71628"/>
                </a:lnTo>
                <a:lnTo>
                  <a:pt x="269747" y="64008"/>
                </a:lnTo>
                <a:lnTo>
                  <a:pt x="268986" y="57150"/>
                </a:lnTo>
                <a:lnTo>
                  <a:pt x="268224" y="50292"/>
                </a:lnTo>
                <a:lnTo>
                  <a:pt x="266700" y="43434"/>
                </a:lnTo>
                <a:lnTo>
                  <a:pt x="264413" y="36576"/>
                </a:lnTo>
                <a:lnTo>
                  <a:pt x="262127" y="30480"/>
                </a:lnTo>
                <a:lnTo>
                  <a:pt x="259842" y="23622"/>
                </a:lnTo>
                <a:lnTo>
                  <a:pt x="256794" y="17526"/>
                </a:lnTo>
                <a:lnTo>
                  <a:pt x="253745" y="11430"/>
                </a:lnTo>
                <a:lnTo>
                  <a:pt x="246887" y="0"/>
                </a:lnTo>
                <a:lnTo>
                  <a:pt x="246887" y="22098"/>
                </a:lnTo>
                <a:lnTo>
                  <a:pt x="249936" y="28193"/>
                </a:lnTo>
                <a:lnTo>
                  <a:pt x="249174" y="28193"/>
                </a:lnTo>
                <a:lnTo>
                  <a:pt x="252221" y="34290"/>
                </a:lnTo>
                <a:lnTo>
                  <a:pt x="251459" y="34290"/>
                </a:lnTo>
                <a:lnTo>
                  <a:pt x="253745" y="40386"/>
                </a:lnTo>
                <a:lnTo>
                  <a:pt x="256031" y="46482"/>
                </a:lnTo>
                <a:lnTo>
                  <a:pt x="255269" y="46482"/>
                </a:lnTo>
                <a:lnTo>
                  <a:pt x="256794" y="5257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sz="1539"/>
          </a:p>
        </p:txBody>
      </p:sp>
      <p:sp>
        <p:nvSpPr>
          <p:cNvPr id="37" name="object 37"/>
          <p:cNvSpPr/>
          <p:nvPr/>
        </p:nvSpPr>
        <p:spPr>
          <a:xfrm>
            <a:off x="3059222" y="3371877"/>
            <a:ext cx="308202" cy="308202"/>
          </a:xfrm>
          <a:custGeom>
            <a:avLst/>
            <a:gdLst/>
            <a:ahLst/>
            <a:cxnLst/>
            <a:rect l="l" t="t" r="r" b="b"/>
            <a:pathLst>
              <a:path w="360425" h="360425">
                <a:moveTo>
                  <a:pt x="0" y="180594"/>
                </a:moveTo>
                <a:lnTo>
                  <a:pt x="597" y="195308"/>
                </a:lnTo>
                <a:lnTo>
                  <a:pt x="2360" y="209700"/>
                </a:lnTo>
                <a:lnTo>
                  <a:pt x="5241" y="223725"/>
                </a:lnTo>
                <a:lnTo>
                  <a:pt x="9192" y="237335"/>
                </a:lnTo>
                <a:lnTo>
                  <a:pt x="14168" y="250483"/>
                </a:lnTo>
                <a:lnTo>
                  <a:pt x="20121" y="263123"/>
                </a:lnTo>
                <a:lnTo>
                  <a:pt x="27004" y="275207"/>
                </a:lnTo>
                <a:lnTo>
                  <a:pt x="34771" y="286688"/>
                </a:lnTo>
                <a:lnTo>
                  <a:pt x="43375" y="297521"/>
                </a:lnTo>
                <a:lnTo>
                  <a:pt x="52768" y="307657"/>
                </a:lnTo>
                <a:lnTo>
                  <a:pt x="62904" y="317050"/>
                </a:lnTo>
                <a:lnTo>
                  <a:pt x="73737" y="325654"/>
                </a:lnTo>
                <a:lnTo>
                  <a:pt x="85218" y="333421"/>
                </a:lnTo>
                <a:lnTo>
                  <a:pt x="97302" y="340304"/>
                </a:lnTo>
                <a:lnTo>
                  <a:pt x="109942" y="346257"/>
                </a:lnTo>
                <a:lnTo>
                  <a:pt x="123090" y="351233"/>
                </a:lnTo>
                <a:lnTo>
                  <a:pt x="136700" y="355184"/>
                </a:lnTo>
                <a:lnTo>
                  <a:pt x="150725" y="358065"/>
                </a:lnTo>
                <a:lnTo>
                  <a:pt x="165117" y="359828"/>
                </a:lnTo>
                <a:lnTo>
                  <a:pt x="179832" y="360425"/>
                </a:lnTo>
                <a:lnTo>
                  <a:pt x="194654" y="359828"/>
                </a:lnTo>
                <a:lnTo>
                  <a:pt x="209145" y="358065"/>
                </a:lnTo>
                <a:lnTo>
                  <a:pt x="223257" y="355184"/>
                </a:lnTo>
                <a:lnTo>
                  <a:pt x="236945" y="351233"/>
                </a:lnTo>
                <a:lnTo>
                  <a:pt x="250162" y="346257"/>
                </a:lnTo>
                <a:lnTo>
                  <a:pt x="262861" y="340304"/>
                </a:lnTo>
                <a:lnTo>
                  <a:pt x="274997" y="333421"/>
                </a:lnTo>
                <a:lnTo>
                  <a:pt x="286524" y="325654"/>
                </a:lnTo>
                <a:lnTo>
                  <a:pt x="297394" y="317050"/>
                </a:lnTo>
                <a:lnTo>
                  <a:pt x="307562" y="307657"/>
                </a:lnTo>
                <a:lnTo>
                  <a:pt x="316981" y="297521"/>
                </a:lnTo>
                <a:lnTo>
                  <a:pt x="325605" y="286688"/>
                </a:lnTo>
                <a:lnTo>
                  <a:pt x="333388" y="275207"/>
                </a:lnTo>
                <a:lnTo>
                  <a:pt x="340284" y="263123"/>
                </a:lnTo>
                <a:lnTo>
                  <a:pt x="346245" y="250483"/>
                </a:lnTo>
                <a:lnTo>
                  <a:pt x="351227" y="237335"/>
                </a:lnTo>
                <a:lnTo>
                  <a:pt x="355182" y="223725"/>
                </a:lnTo>
                <a:lnTo>
                  <a:pt x="358064" y="209700"/>
                </a:lnTo>
                <a:lnTo>
                  <a:pt x="359827" y="195308"/>
                </a:lnTo>
                <a:lnTo>
                  <a:pt x="360425" y="180594"/>
                </a:lnTo>
                <a:lnTo>
                  <a:pt x="359827" y="165771"/>
                </a:lnTo>
                <a:lnTo>
                  <a:pt x="358064" y="151280"/>
                </a:lnTo>
                <a:lnTo>
                  <a:pt x="355182" y="137168"/>
                </a:lnTo>
                <a:lnTo>
                  <a:pt x="351227" y="123480"/>
                </a:lnTo>
                <a:lnTo>
                  <a:pt x="346245" y="110263"/>
                </a:lnTo>
                <a:lnTo>
                  <a:pt x="340284" y="97564"/>
                </a:lnTo>
                <a:lnTo>
                  <a:pt x="333388" y="85428"/>
                </a:lnTo>
                <a:lnTo>
                  <a:pt x="325605" y="73901"/>
                </a:lnTo>
                <a:lnTo>
                  <a:pt x="316981" y="63031"/>
                </a:lnTo>
                <a:lnTo>
                  <a:pt x="307562" y="52863"/>
                </a:lnTo>
                <a:lnTo>
                  <a:pt x="297394" y="43444"/>
                </a:lnTo>
                <a:lnTo>
                  <a:pt x="286524" y="34820"/>
                </a:lnTo>
                <a:lnTo>
                  <a:pt x="274997" y="27037"/>
                </a:lnTo>
                <a:lnTo>
                  <a:pt x="262861" y="20141"/>
                </a:lnTo>
                <a:lnTo>
                  <a:pt x="250162" y="14180"/>
                </a:lnTo>
                <a:lnTo>
                  <a:pt x="236945" y="9198"/>
                </a:lnTo>
                <a:lnTo>
                  <a:pt x="223257" y="5243"/>
                </a:lnTo>
                <a:lnTo>
                  <a:pt x="209145" y="2361"/>
                </a:lnTo>
                <a:lnTo>
                  <a:pt x="194654" y="598"/>
                </a:lnTo>
                <a:lnTo>
                  <a:pt x="179832" y="0"/>
                </a:lnTo>
                <a:lnTo>
                  <a:pt x="165117" y="598"/>
                </a:lnTo>
                <a:lnTo>
                  <a:pt x="150725" y="2361"/>
                </a:lnTo>
                <a:lnTo>
                  <a:pt x="136700" y="5243"/>
                </a:lnTo>
                <a:lnTo>
                  <a:pt x="123090" y="9198"/>
                </a:lnTo>
                <a:lnTo>
                  <a:pt x="109942" y="14180"/>
                </a:lnTo>
                <a:lnTo>
                  <a:pt x="97302" y="20141"/>
                </a:lnTo>
                <a:lnTo>
                  <a:pt x="85218" y="27037"/>
                </a:lnTo>
                <a:lnTo>
                  <a:pt x="73737" y="34820"/>
                </a:lnTo>
                <a:lnTo>
                  <a:pt x="62904" y="43444"/>
                </a:lnTo>
                <a:lnTo>
                  <a:pt x="52768" y="52863"/>
                </a:lnTo>
                <a:lnTo>
                  <a:pt x="43375" y="63031"/>
                </a:lnTo>
                <a:lnTo>
                  <a:pt x="34771" y="73901"/>
                </a:lnTo>
                <a:lnTo>
                  <a:pt x="27004" y="85428"/>
                </a:lnTo>
                <a:lnTo>
                  <a:pt x="20121" y="97564"/>
                </a:lnTo>
                <a:lnTo>
                  <a:pt x="14168" y="110263"/>
                </a:lnTo>
                <a:lnTo>
                  <a:pt x="9192" y="123480"/>
                </a:lnTo>
                <a:lnTo>
                  <a:pt x="5241" y="137168"/>
                </a:lnTo>
                <a:lnTo>
                  <a:pt x="2360" y="151280"/>
                </a:lnTo>
                <a:lnTo>
                  <a:pt x="597" y="165771"/>
                </a:lnTo>
                <a:lnTo>
                  <a:pt x="0" y="180594"/>
                </a:lnTo>
                <a:close/>
              </a:path>
            </a:pathLst>
          </a:custGeom>
          <a:solidFill>
            <a:srgbClr val="5B9AD4"/>
          </a:solidFill>
        </p:spPr>
        <p:txBody>
          <a:bodyPr wrap="square" lIns="0" tIns="0" rIns="0" bIns="0" rtlCol="0">
            <a:noAutofit/>
          </a:bodyPr>
          <a:lstStyle/>
          <a:p>
            <a:endParaRPr sz="1539"/>
          </a:p>
        </p:txBody>
      </p:sp>
      <p:sp>
        <p:nvSpPr>
          <p:cNvPr id="38" name="object 38"/>
          <p:cNvSpPr/>
          <p:nvPr/>
        </p:nvSpPr>
        <p:spPr>
          <a:xfrm>
            <a:off x="3212998" y="3367315"/>
            <a:ext cx="106860" cy="52779"/>
          </a:xfrm>
          <a:custGeom>
            <a:avLst/>
            <a:gdLst/>
            <a:ahLst/>
            <a:cxnLst/>
            <a:rect l="l" t="t" r="r" b="b"/>
            <a:pathLst>
              <a:path w="124967" h="61722">
                <a:moveTo>
                  <a:pt x="118872" y="41910"/>
                </a:moveTo>
                <a:lnTo>
                  <a:pt x="111251" y="36575"/>
                </a:lnTo>
                <a:lnTo>
                  <a:pt x="104393" y="31242"/>
                </a:lnTo>
                <a:lnTo>
                  <a:pt x="96774" y="26670"/>
                </a:lnTo>
                <a:lnTo>
                  <a:pt x="89153" y="22098"/>
                </a:lnTo>
                <a:lnTo>
                  <a:pt x="80772" y="18287"/>
                </a:lnTo>
                <a:lnTo>
                  <a:pt x="72389" y="14478"/>
                </a:lnTo>
                <a:lnTo>
                  <a:pt x="64007" y="10668"/>
                </a:lnTo>
                <a:lnTo>
                  <a:pt x="55625" y="8382"/>
                </a:lnTo>
                <a:lnTo>
                  <a:pt x="46481" y="5334"/>
                </a:lnTo>
                <a:lnTo>
                  <a:pt x="37337" y="3810"/>
                </a:lnTo>
                <a:lnTo>
                  <a:pt x="28955" y="1524"/>
                </a:lnTo>
                <a:lnTo>
                  <a:pt x="19050" y="762"/>
                </a:lnTo>
                <a:lnTo>
                  <a:pt x="9905" y="0"/>
                </a:lnTo>
                <a:lnTo>
                  <a:pt x="0" y="0"/>
                </a:lnTo>
                <a:lnTo>
                  <a:pt x="762" y="10668"/>
                </a:lnTo>
                <a:lnTo>
                  <a:pt x="9143" y="11430"/>
                </a:lnTo>
                <a:lnTo>
                  <a:pt x="9143" y="10668"/>
                </a:lnTo>
                <a:lnTo>
                  <a:pt x="18287" y="11430"/>
                </a:lnTo>
                <a:lnTo>
                  <a:pt x="26669" y="12954"/>
                </a:lnTo>
                <a:lnTo>
                  <a:pt x="35813" y="14478"/>
                </a:lnTo>
                <a:lnTo>
                  <a:pt x="35051" y="14478"/>
                </a:lnTo>
                <a:lnTo>
                  <a:pt x="44195" y="16001"/>
                </a:lnTo>
                <a:lnTo>
                  <a:pt x="52577" y="19050"/>
                </a:lnTo>
                <a:lnTo>
                  <a:pt x="51815" y="18287"/>
                </a:lnTo>
                <a:lnTo>
                  <a:pt x="60198" y="21336"/>
                </a:lnTo>
                <a:lnTo>
                  <a:pt x="68579" y="24384"/>
                </a:lnTo>
                <a:lnTo>
                  <a:pt x="67817" y="24384"/>
                </a:lnTo>
                <a:lnTo>
                  <a:pt x="76200" y="28194"/>
                </a:lnTo>
                <a:lnTo>
                  <a:pt x="83819" y="32004"/>
                </a:lnTo>
                <a:lnTo>
                  <a:pt x="90677" y="35813"/>
                </a:lnTo>
                <a:lnTo>
                  <a:pt x="98298" y="40386"/>
                </a:lnTo>
                <a:lnTo>
                  <a:pt x="97536" y="40386"/>
                </a:lnTo>
                <a:lnTo>
                  <a:pt x="105155" y="45720"/>
                </a:lnTo>
                <a:lnTo>
                  <a:pt x="104393" y="45720"/>
                </a:lnTo>
                <a:lnTo>
                  <a:pt x="111251" y="51054"/>
                </a:lnTo>
                <a:lnTo>
                  <a:pt x="111251" y="50292"/>
                </a:lnTo>
                <a:lnTo>
                  <a:pt x="118110" y="56387"/>
                </a:lnTo>
                <a:lnTo>
                  <a:pt x="123443" y="61722"/>
                </a:lnTo>
                <a:lnTo>
                  <a:pt x="124967" y="48006"/>
                </a:lnTo>
                <a:lnTo>
                  <a:pt x="118872" y="4191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sz="1539"/>
          </a:p>
        </p:txBody>
      </p:sp>
      <p:sp>
        <p:nvSpPr>
          <p:cNvPr id="39" name="object 39"/>
          <p:cNvSpPr/>
          <p:nvPr/>
        </p:nvSpPr>
        <p:spPr>
          <a:xfrm>
            <a:off x="3205178" y="3675518"/>
            <a:ext cx="7819" cy="9774"/>
          </a:xfrm>
          <a:custGeom>
            <a:avLst/>
            <a:gdLst/>
            <a:ahLst/>
            <a:cxnLst/>
            <a:rect l="l" t="t" r="r" b="b"/>
            <a:pathLst>
              <a:path w="9144" h="11430">
                <a:moveTo>
                  <a:pt x="9144" y="11430"/>
                </a:moveTo>
                <a:lnTo>
                  <a:pt x="0" y="0"/>
                </a:lnTo>
                <a:lnTo>
                  <a:pt x="0" y="10668"/>
                </a:lnTo>
                <a:lnTo>
                  <a:pt x="9144" y="1143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sz="1539"/>
          </a:p>
        </p:txBody>
      </p:sp>
      <p:sp>
        <p:nvSpPr>
          <p:cNvPr id="40" name="object 40"/>
          <p:cNvSpPr/>
          <p:nvPr/>
        </p:nvSpPr>
        <p:spPr>
          <a:xfrm>
            <a:off x="3313342" y="3408365"/>
            <a:ext cx="49521" cy="117625"/>
          </a:xfrm>
          <a:custGeom>
            <a:avLst/>
            <a:gdLst/>
            <a:ahLst/>
            <a:cxnLst/>
            <a:rect l="l" t="t" r="r" b="b"/>
            <a:pathLst>
              <a:path w="57912" h="137556">
                <a:moveTo>
                  <a:pt x="54101" y="102869"/>
                </a:moveTo>
                <a:lnTo>
                  <a:pt x="54101" y="102107"/>
                </a:lnTo>
                <a:lnTo>
                  <a:pt x="55625" y="111251"/>
                </a:lnTo>
                <a:lnTo>
                  <a:pt x="55625" y="110489"/>
                </a:lnTo>
                <a:lnTo>
                  <a:pt x="57150" y="119634"/>
                </a:lnTo>
                <a:lnTo>
                  <a:pt x="56387" y="119634"/>
                </a:lnTo>
                <a:lnTo>
                  <a:pt x="57150" y="128777"/>
                </a:lnTo>
                <a:lnTo>
                  <a:pt x="57881" y="137556"/>
                </a:lnTo>
                <a:lnTo>
                  <a:pt x="57912" y="73913"/>
                </a:lnTo>
                <a:lnTo>
                  <a:pt x="54101" y="65531"/>
                </a:lnTo>
                <a:lnTo>
                  <a:pt x="50291" y="57150"/>
                </a:lnTo>
                <a:lnTo>
                  <a:pt x="46481" y="48767"/>
                </a:lnTo>
                <a:lnTo>
                  <a:pt x="41909" y="41148"/>
                </a:lnTo>
                <a:lnTo>
                  <a:pt x="37337" y="33527"/>
                </a:lnTo>
                <a:lnTo>
                  <a:pt x="32003" y="26669"/>
                </a:lnTo>
                <a:lnTo>
                  <a:pt x="26669" y="19050"/>
                </a:lnTo>
                <a:lnTo>
                  <a:pt x="20574" y="12953"/>
                </a:lnTo>
                <a:lnTo>
                  <a:pt x="14477" y="6095"/>
                </a:lnTo>
                <a:lnTo>
                  <a:pt x="7619" y="0"/>
                </a:lnTo>
                <a:lnTo>
                  <a:pt x="6095" y="13715"/>
                </a:lnTo>
                <a:lnTo>
                  <a:pt x="762" y="8381"/>
                </a:lnTo>
                <a:lnTo>
                  <a:pt x="0" y="8381"/>
                </a:lnTo>
                <a:lnTo>
                  <a:pt x="6857" y="14477"/>
                </a:lnTo>
                <a:lnTo>
                  <a:pt x="12191" y="19812"/>
                </a:lnTo>
                <a:lnTo>
                  <a:pt x="17525" y="26669"/>
                </a:lnTo>
                <a:lnTo>
                  <a:pt x="22859" y="32765"/>
                </a:lnTo>
                <a:lnTo>
                  <a:pt x="28193" y="39624"/>
                </a:lnTo>
                <a:lnTo>
                  <a:pt x="27431" y="39624"/>
                </a:lnTo>
                <a:lnTo>
                  <a:pt x="32765" y="47243"/>
                </a:lnTo>
                <a:lnTo>
                  <a:pt x="32003" y="46481"/>
                </a:lnTo>
                <a:lnTo>
                  <a:pt x="36575" y="54101"/>
                </a:lnTo>
                <a:lnTo>
                  <a:pt x="40385" y="61722"/>
                </a:lnTo>
                <a:lnTo>
                  <a:pt x="44195" y="69341"/>
                </a:lnTo>
                <a:lnTo>
                  <a:pt x="47243" y="77724"/>
                </a:lnTo>
                <a:lnTo>
                  <a:pt x="49529" y="86105"/>
                </a:lnTo>
                <a:lnTo>
                  <a:pt x="49529" y="85343"/>
                </a:lnTo>
                <a:lnTo>
                  <a:pt x="52577" y="93725"/>
                </a:lnTo>
                <a:lnTo>
                  <a:pt x="51815" y="93725"/>
                </a:lnTo>
                <a:lnTo>
                  <a:pt x="54101" y="10286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sz="1539"/>
          </a:p>
        </p:txBody>
      </p:sp>
      <p:sp>
        <p:nvSpPr>
          <p:cNvPr id="41" name="object 41"/>
          <p:cNvSpPr/>
          <p:nvPr/>
        </p:nvSpPr>
        <p:spPr>
          <a:xfrm>
            <a:off x="3362864" y="3526304"/>
            <a:ext cx="1954" cy="54081"/>
          </a:xfrm>
          <a:custGeom>
            <a:avLst/>
            <a:gdLst/>
            <a:ahLst/>
            <a:cxnLst/>
            <a:rect l="l" t="t" r="r" b="b"/>
            <a:pathLst>
              <a:path w="2285" h="63245">
                <a:moveTo>
                  <a:pt x="0" y="0"/>
                </a:moveTo>
                <a:lnTo>
                  <a:pt x="0" y="63245"/>
                </a:lnTo>
                <a:lnTo>
                  <a:pt x="2285" y="54863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sz="1539"/>
          </a:p>
        </p:txBody>
      </p:sp>
      <p:sp>
        <p:nvSpPr>
          <p:cNvPr id="42" name="object 42"/>
          <p:cNvSpPr/>
          <p:nvPr/>
        </p:nvSpPr>
        <p:spPr>
          <a:xfrm>
            <a:off x="3063783" y="3471570"/>
            <a:ext cx="308202" cy="213722"/>
          </a:xfrm>
          <a:custGeom>
            <a:avLst/>
            <a:gdLst/>
            <a:ahLst/>
            <a:cxnLst/>
            <a:rect l="l" t="t" r="r" b="b"/>
            <a:pathLst>
              <a:path w="360425" h="249936">
                <a:moveTo>
                  <a:pt x="298703" y="187451"/>
                </a:moveTo>
                <a:lnTo>
                  <a:pt x="291846" y="192786"/>
                </a:lnTo>
                <a:lnTo>
                  <a:pt x="292608" y="192786"/>
                </a:lnTo>
                <a:lnTo>
                  <a:pt x="285750" y="198881"/>
                </a:lnTo>
                <a:lnTo>
                  <a:pt x="285750" y="198120"/>
                </a:lnTo>
                <a:lnTo>
                  <a:pt x="278891" y="204215"/>
                </a:lnTo>
                <a:lnTo>
                  <a:pt x="279653" y="203453"/>
                </a:lnTo>
                <a:lnTo>
                  <a:pt x="272034" y="208787"/>
                </a:lnTo>
                <a:lnTo>
                  <a:pt x="272796" y="208787"/>
                </a:lnTo>
                <a:lnTo>
                  <a:pt x="265175" y="213360"/>
                </a:lnTo>
                <a:lnTo>
                  <a:pt x="258317" y="217170"/>
                </a:lnTo>
                <a:lnTo>
                  <a:pt x="250698" y="220979"/>
                </a:lnTo>
                <a:lnTo>
                  <a:pt x="242315" y="224789"/>
                </a:lnTo>
                <a:lnTo>
                  <a:pt x="243077" y="224789"/>
                </a:lnTo>
                <a:lnTo>
                  <a:pt x="234696" y="227837"/>
                </a:lnTo>
                <a:lnTo>
                  <a:pt x="226313" y="230886"/>
                </a:lnTo>
                <a:lnTo>
                  <a:pt x="227075" y="230886"/>
                </a:lnTo>
                <a:lnTo>
                  <a:pt x="218693" y="233172"/>
                </a:lnTo>
                <a:lnTo>
                  <a:pt x="209550" y="234696"/>
                </a:lnTo>
                <a:lnTo>
                  <a:pt x="210312" y="234696"/>
                </a:lnTo>
                <a:lnTo>
                  <a:pt x="201167" y="236220"/>
                </a:lnTo>
                <a:lnTo>
                  <a:pt x="192786" y="237743"/>
                </a:lnTo>
                <a:lnTo>
                  <a:pt x="183641" y="238505"/>
                </a:lnTo>
                <a:lnTo>
                  <a:pt x="166115" y="238505"/>
                </a:lnTo>
                <a:lnTo>
                  <a:pt x="156972" y="237743"/>
                </a:lnTo>
                <a:lnTo>
                  <a:pt x="147827" y="236220"/>
                </a:lnTo>
                <a:lnTo>
                  <a:pt x="148589" y="236220"/>
                </a:lnTo>
                <a:lnTo>
                  <a:pt x="139446" y="234696"/>
                </a:lnTo>
                <a:lnTo>
                  <a:pt x="131063" y="233172"/>
                </a:lnTo>
                <a:lnTo>
                  <a:pt x="122681" y="230886"/>
                </a:lnTo>
                <a:lnTo>
                  <a:pt x="114300" y="227837"/>
                </a:lnTo>
                <a:lnTo>
                  <a:pt x="115062" y="227837"/>
                </a:lnTo>
                <a:lnTo>
                  <a:pt x="106679" y="224789"/>
                </a:lnTo>
                <a:lnTo>
                  <a:pt x="99060" y="220979"/>
                </a:lnTo>
                <a:lnTo>
                  <a:pt x="91439" y="217170"/>
                </a:lnTo>
                <a:lnTo>
                  <a:pt x="83820" y="213360"/>
                </a:lnTo>
                <a:lnTo>
                  <a:pt x="84581" y="213360"/>
                </a:lnTo>
                <a:lnTo>
                  <a:pt x="76962" y="208787"/>
                </a:lnTo>
                <a:lnTo>
                  <a:pt x="70103" y="203453"/>
                </a:lnTo>
                <a:lnTo>
                  <a:pt x="70103" y="204215"/>
                </a:lnTo>
                <a:lnTo>
                  <a:pt x="63246" y="198120"/>
                </a:lnTo>
                <a:lnTo>
                  <a:pt x="64008" y="198881"/>
                </a:lnTo>
                <a:lnTo>
                  <a:pt x="57150" y="192786"/>
                </a:lnTo>
                <a:lnTo>
                  <a:pt x="51053" y="187451"/>
                </a:lnTo>
                <a:lnTo>
                  <a:pt x="44958" y="181355"/>
                </a:lnTo>
                <a:lnTo>
                  <a:pt x="45720" y="181355"/>
                </a:lnTo>
                <a:lnTo>
                  <a:pt x="39624" y="174498"/>
                </a:lnTo>
                <a:lnTo>
                  <a:pt x="39624" y="175260"/>
                </a:lnTo>
                <a:lnTo>
                  <a:pt x="34289" y="168401"/>
                </a:lnTo>
                <a:lnTo>
                  <a:pt x="35051" y="168401"/>
                </a:lnTo>
                <a:lnTo>
                  <a:pt x="29717" y="161543"/>
                </a:lnTo>
                <a:lnTo>
                  <a:pt x="25146" y="153924"/>
                </a:lnTo>
                <a:lnTo>
                  <a:pt x="25146" y="154686"/>
                </a:lnTo>
                <a:lnTo>
                  <a:pt x="21336" y="147065"/>
                </a:lnTo>
                <a:lnTo>
                  <a:pt x="16763" y="139446"/>
                </a:lnTo>
                <a:lnTo>
                  <a:pt x="17525" y="139446"/>
                </a:lnTo>
                <a:lnTo>
                  <a:pt x="13715" y="131825"/>
                </a:lnTo>
                <a:lnTo>
                  <a:pt x="10667" y="123443"/>
                </a:lnTo>
                <a:lnTo>
                  <a:pt x="10667" y="124205"/>
                </a:lnTo>
                <a:lnTo>
                  <a:pt x="7620" y="115824"/>
                </a:lnTo>
                <a:lnTo>
                  <a:pt x="5334" y="107441"/>
                </a:lnTo>
                <a:lnTo>
                  <a:pt x="3810" y="99060"/>
                </a:lnTo>
                <a:lnTo>
                  <a:pt x="2286" y="89915"/>
                </a:lnTo>
                <a:lnTo>
                  <a:pt x="2286" y="90677"/>
                </a:lnTo>
                <a:lnTo>
                  <a:pt x="762" y="81534"/>
                </a:lnTo>
                <a:lnTo>
                  <a:pt x="0" y="72389"/>
                </a:lnTo>
                <a:lnTo>
                  <a:pt x="0" y="127253"/>
                </a:lnTo>
                <a:lnTo>
                  <a:pt x="3810" y="136398"/>
                </a:lnTo>
                <a:lnTo>
                  <a:pt x="6858" y="144017"/>
                </a:lnTo>
                <a:lnTo>
                  <a:pt x="11429" y="152400"/>
                </a:lnTo>
                <a:lnTo>
                  <a:pt x="16001" y="160020"/>
                </a:lnTo>
                <a:lnTo>
                  <a:pt x="20574" y="167639"/>
                </a:lnTo>
                <a:lnTo>
                  <a:pt x="25908" y="175260"/>
                </a:lnTo>
                <a:lnTo>
                  <a:pt x="31241" y="182117"/>
                </a:lnTo>
                <a:lnTo>
                  <a:pt x="37337" y="188975"/>
                </a:lnTo>
                <a:lnTo>
                  <a:pt x="43434" y="195072"/>
                </a:lnTo>
                <a:lnTo>
                  <a:pt x="49529" y="201167"/>
                </a:lnTo>
                <a:lnTo>
                  <a:pt x="56387" y="207263"/>
                </a:lnTo>
                <a:lnTo>
                  <a:pt x="63246" y="212598"/>
                </a:lnTo>
                <a:lnTo>
                  <a:pt x="70865" y="217931"/>
                </a:lnTo>
                <a:lnTo>
                  <a:pt x="78486" y="222503"/>
                </a:lnTo>
                <a:lnTo>
                  <a:pt x="86105" y="227075"/>
                </a:lnTo>
                <a:lnTo>
                  <a:pt x="94487" y="231648"/>
                </a:lnTo>
                <a:lnTo>
                  <a:pt x="102108" y="234696"/>
                </a:lnTo>
                <a:lnTo>
                  <a:pt x="110489" y="238505"/>
                </a:lnTo>
                <a:lnTo>
                  <a:pt x="119634" y="241553"/>
                </a:lnTo>
                <a:lnTo>
                  <a:pt x="128015" y="243839"/>
                </a:lnTo>
                <a:lnTo>
                  <a:pt x="137160" y="246125"/>
                </a:lnTo>
                <a:lnTo>
                  <a:pt x="146303" y="247650"/>
                </a:lnTo>
                <a:lnTo>
                  <a:pt x="155448" y="248412"/>
                </a:lnTo>
                <a:lnTo>
                  <a:pt x="165353" y="249174"/>
                </a:lnTo>
                <a:lnTo>
                  <a:pt x="165353" y="238505"/>
                </a:lnTo>
                <a:lnTo>
                  <a:pt x="174498" y="249936"/>
                </a:lnTo>
                <a:lnTo>
                  <a:pt x="184403" y="249174"/>
                </a:lnTo>
                <a:lnTo>
                  <a:pt x="193548" y="248412"/>
                </a:lnTo>
                <a:lnTo>
                  <a:pt x="203453" y="247650"/>
                </a:lnTo>
                <a:lnTo>
                  <a:pt x="211836" y="246125"/>
                </a:lnTo>
                <a:lnTo>
                  <a:pt x="220979" y="243839"/>
                </a:lnTo>
                <a:lnTo>
                  <a:pt x="230124" y="241553"/>
                </a:lnTo>
                <a:lnTo>
                  <a:pt x="238505" y="238505"/>
                </a:lnTo>
                <a:lnTo>
                  <a:pt x="246887" y="234696"/>
                </a:lnTo>
                <a:lnTo>
                  <a:pt x="255270" y="231648"/>
                </a:lnTo>
                <a:lnTo>
                  <a:pt x="263651" y="227075"/>
                </a:lnTo>
                <a:lnTo>
                  <a:pt x="271272" y="222503"/>
                </a:lnTo>
                <a:lnTo>
                  <a:pt x="278891" y="217931"/>
                </a:lnTo>
                <a:lnTo>
                  <a:pt x="285750" y="212598"/>
                </a:lnTo>
                <a:lnTo>
                  <a:pt x="293370" y="207263"/>
                </a:lnTo>
                <a:lnTo>
                  <a:pt x="299465" y="201167"/>
                </a:lnTo>
                <a:lnTo>
                  <a:pt x="306324" y="195072"/>
                </a:lnTo>
                <a:lnTo>
                  <a:pt x="312420" y="188975"/>
                </a:lnTo>
                <a:lnTo>
                  <a:pt x="318515" y="182117"/>
                </a:lnTo>
                <a:lnTo>
                  <a:pt x="323850" y="175260"/>
                </a:lnTo>
                <a:lnTo>
                  <a:pt x="329184" y="167639"/>
                </a:lnTo>
                <a:lnTo>
                  <a:pt x="333755" y="160020"/>
                </a:lnTo>
                <a:lnTo>
                  <a:pt x="338327" y="152400"/>
                </a:lnTo>
                <a:lnTo>
                  <a:pt x="342138" y="144017"/>
                </a:lnTo>
                <a:lnTo>
                  <a:pt x="345948" y="136398"/>
                </a:lnTo>
                <a:lnTo>
                  <a:pt x="349758" y="127253"/>
                </a:lnTo>
                <a:lnTo>
                  <a:pt x="349758" y="64008"/>
                </a:lnTo>
                <a:lnTo>
                  <a:pt x="352043" y="118872"/>
                </a:lnTo>
                <a:lnTo>
                  <a:pt x="355091" y="110489"/>
                </a:lnTo>
                <a:lnTo>
                  <a:pt x="356615" y="101346"/>
                </a:lnTo>
                <a:lnTo>
                  <a:pt x="358901" y="92201"/>
                </a:lnTo>
                <a:lnTo>
                  <a:pt x="359663" y="83058"/>
                </a:lnTo>
                <a:lnTo>
                  <a:pt x="360425" y="73151"/>
                </a:lnTo>
                <a:lnTo>
                  <a:pt x="360425" y="54101"/>
                </a:lnTo>
                <a:lnTo>
                  <a:pt x="359663" y="44958"/>
                </a:lnTo>
                <a:lnTo>
                  <a:pt x="358901" y="35051"/>
                </a:lnTo>
                <a:lnTo>
                  <a:pt x="356615" y="25908"/>
                </a:lnTo>
                <a:lnTo>
                  <a:pt x="355091" y="17525"/>
                </a:lnTo>
                <a:lnTo>
                  <a:pt x="352043" y="8381"/>
                </a:lnTo>
                <a:lnTo>
                  <a:pt x="349758" y="0"/>
                </a:lnTo>
                <a:lnTo>
                  <a:pt x="349727" y="63642"/>
                </a:lnTo>
                <a:lnTo>
                  <a:pt x="348996" y="73151"/>
                </a:lnTo>
                <a:lnTo>
                  <a:pt x="348996" y="72389"/>
                </a:lnTo>
                <a:lnTo>
                  <a:pt x="348234" y="81534"/>
                </a:lnTo>
                <a:lnTo>
                  <a:pt x="348996" y="81534"/>
                </a:lnTo>
                <a:lnTo>
                  <a:pt x="347472" y="90677"/>
                </a:lnTo>
                <a:lnTo>
                  <a:pt x="347472" y="89915"/>
                </a:lnTo>
                <a:lnTo>
                  <a:pt x="345948" y="99060"/>
                </a:lnTo>
                <a:lnTo>
                  <a:pt x="343662" y="107441"/>
                </a:lnTo>
                <a:lnTo>
                  <a:pt x="344424" y="107441"/>
                </a:lnTo>
                <a:lnTo>
                  <a:pt x="341375" y="115824"/>
                </a:lnTo>
                <a:lnTo>
                  <a:pt x="339089" y="124205"/>
                </a:lnTo>
                <a:lnTo>
                  <a:pt x="339089" y="123443"/>
                </a:lnTo>
                <a:lnTo>
                  <a:pt x="336041" y="131825"/>
                </a:lnTo>
                <a:lnTo>
                  <a:pt x="332231" y="139446"/>
                </a:lnTo>
                <a:lnTo>
                  <a:pt x="328422" y="147065"/>
                </a:lnTo>
                <a:lnTo>
                  <a:pt x="323850" y="154686"/>
                </a:lnTo>
                <a:lnTo>
                  <a:pt x="324612" y="153924"/>
                </a:lnTo>
                <a:lnTo>
                  <a:pt x="319277" y="161543"/>
                </a:lnTo>
                <a:lnTo>
                  <a:pt x="320039" y="161543"/>
                </a:lnTo>
                <a:lnTo>
                  <a:pt x="314705" y="168401"/>
                </a:lnTo>
                <a:lnTo>
                  <a:pt x="309372" y="175260"/>
                </a:lnTo>
                <a:lnTo>
                  <a:pt x="309372" y="174498"/>
                </a:lnTo>
                <a:lnTo>
                  <a:pt x="304038" y="181355"/>
                </a:lnTo>
                <a:lnTo>
                  <a:pt x="297941" y="187451"/>
                </a:lnTo>
                <a:lnTo>
                  <a:pt x="298703" y="18745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sz="1539"/>
          </a:p>
        </p:txBody>
      </p:sp>
      <p:sp>
        <p:nvSpPr>
          <p:cNvPr id="43" name="object 43"/>
          <p:cNvSpPr/>
          <p:nvPr/>
        </p:nvSpPr>
        <p:spPr>
          <a:xfrm>
            <a:off x="3054009" y="3367315"/>
            <a:ext cx="166807" cy="213070"/>
          </a:xfrm>
          <a:custGeom>
            <a:avLst/>
            <a:gdLst/>
            <a:ahLst/>
            <a:cxnLst/>
            <a:rect l="l" t="t" r="r" b="b"/>
            <a:pathLst>
              <a:path w="195071" h="249174">
                <a:moveTo>
                  <a:pt x="159257" y="12954"/>
                </a:moveTo>
                <a:lnTo>
                  <a:pt x="168401" y="11430"/>
                </a:lnTo>
                <a:lnTo>
                  <a:pt x="177545" y="10668"/>
                </a:lnTo>
                <a:lnTo>
                  <a:pt x="186293" y="10698"/>
                </a:lnTo>
                <a:lnTo>
                  <a:pt x="195071" y="11430"/>
                </a:lnTo>
                <a:lnTo>
                  <a:pt x="186689" y="10668"/>
                </a:lnTo>
                <a:lnTo>
                  <a:pt x="185927" y="0"/>
                </a:lnTo>
                <a:lnTo>
                  <a:pt x="176783" y="0"/>
                </a:lnTo>
                <a:lnTo>
                  <a:pt x="166877" y="762"/>
                </a:lnTo>
                <a:lnTo>
                  <a:pt x="157733" y="1524"/>
                </a:lnTo>
                <a:lnTo>
                  <a:pt x="148589" y="3810"/>
                </a:lnTo>
                <a:lnTo>
                  <a:pt x="139445" y="5334"/>
                </a:lnTo>
                <a:lnTo>
                  <a:pt x="131063" y="8382"/>
                </a:lnTo>
                <a:lnTo>
                  <a:pt x="121919" y="10668"/>
                </a:lnTo>
                <a:lnTo>
                  <a:pt x="113537" y="14478"/>
                </a:lnTo>
                <a:lnTo>
                  <a:pt x="105917" y="18287"/>
                </a:lnTo>
                <a:lnTo>
                  <a:pt x="97535" y="22098"/>
                </a:lnTo>
                <a:lnTo>
                  <a:pt x="89915" y="26670"/>
                </a:lnTo>
                <a:lnTo>
                  <a:pt x="82295" y="31242"/>
                </a:lnTo>
                <a:lnTo>
                  <a:pt x="74675" y="36575"/>
                </a:lnTo>
                <a:lnTo>
                  <a:pt x="67817" y="41910"/>
                </a:lnTo>
                <a:lnTo>
                  <a:pt x="60959" y="48006"/>
                </a:lnTo>
                <a:lnTo>
                  <a:pt x="54863" y="54101"/>
                </a:lnTo>
                <a:lnTo>
                  <a:pt x="48767" y="60960"/>
                </a:lnTo>
                <a:lnTo>
                  <a:pt x="42671" y="67056"/>
                </a:lnTo>
                <a:lnTo>
                  <a:pt x="37337" y="74675"/>
                </a:lnTo>
                <a:lnTo>
                  <a:pt x="32003" y="81534"/>
                </a:lnTo>
                <a:lnTo>
                  <a:pt x="27431" y="89154"/>
                </a:lnTo>
                <a:lnTo>
                  <a:pt x="22859" y="96774"/>
                </a:lnTo>
                <a:lnTo>
                  <a:pt x="18287" y="105156"/>
                </a:lnTo>
                <a:lnTo>
                  <a:pt x="15239" y="113537"/>
                </a:lnTo>
                <a:lnTo>
                  <a:pt x="11429" y="121920"/>
                </a:lnTo>
                <a:lnTo>
                  <a:pt x="8381" y="130301"/>
                </a:lnTo>
                <a:lnTo>
                  <a:pt x="6095" y="139446"/>
                </a:lnTo>
                <a:lnTo>
                  <a:pt x="3809" y="147828"/>
                </a:lnTo>
                <a:lnTo>
                  <a:pt x="2285" y="156972"/>
                </a:lnTo>
                <a:lnTo>
                  <a:pt x="1523" y="166878"/>
                </a:lnTo>
                <a:lnTo>
                  <a:pt x="761" y="176022"/>
                </a:lnTo>
                <a:lnTo>
                  <a:pt x="0" y="185928"/>
                </a:lnTo>
                <a:lnTo>
                  <a:pt x="761" y="195072"/>
                </a:lnTo>
                <a:lnTo>
                  <a:pt x="1523" y="204216"/>
                </a:lnTo>
                <a:lnTo>
                  <a:pt x="2285" y="214122"/>
                </a:lnTo>
                <a:lnTo>
                  <a:pt x="3809" y="223266"/>
                </a:lnTo>
                <a:lnTo>
                  <a:pt x="6095" y="232410"/>
                </a:lnTo>
                <a:lnTo>
                  <a:pt x="8381" y="240792"/>
                </a:lnTo>
                <a:lnTo>
                  <a:pt x="11429" y="249174"/>
                </a:lnTo>
                <a:lnTo>
                  <a:pt x="11429" y="176784"/>
                </a:lnTo>
                <a:lnTo>
                  <a:pt x="12191" y="167640"/>
                </a:lnTo>
                <a:lnTo>
                  <a:pt x="13715" y="158496"/>
                </a:lnTo>
                <a:lnTo>
                  <a:pt x="13715" y="159258"/>
                </a:lnTo>
                <a:lnTo>
                  <a:pt x="15239" y="150113"/>
                </a:lnTo>
                <a:lnTo>
                  <a:pt x="15239" y="150875"/>
                </a:lnTo>
                <a:lnTo>
                  <a:pt x="16763" y="141732"/>
                </a:lnTo>
                <a:lnTo>
                  <a:pt x="19050" y="133350"/>
                </a:lnTo>
                <a:lnTo>
                  <a:pt x="19050" y="134112"/>
                </a:lnTo>
                <a:lnTo>
                  <a:pt x="22097" y="125730"/>
                </a:lnTo>
                <a:lnTo>
                  <a:pt x="25145" y="117348"/>
                </a:lnTo>
                <a:lnTo>
                  <a:pt x="28955" y="109728"/>
                </a:lnTo>
                <a:lnTo>
                  <a:pt x="32765" y="102108"/>
                </a:lnTo>
                <a:lnTo>
                  <a:pt x="36575" y="95250"/>
                </a:lnTo>
                <a:lnTo>
                  <a:pt x="41147" y="87630"/>
                </a:lnTo>
                <a:lnTo>
                  <a:pt x="46481" y="80772"/>
                </a:lnTo>
                <a:lnTo>
                  <a:pt x="45719" y="80772"/>
                </a:lnTo>
                <a:lnTo>
                  <a:pt x="51053" y="74675"/>
                </a:lnTo>
                <a:lnTo>
                  <a:pt x="57150" y="67818"/>
                </a:lnTo>
                <a:lnTo>
                  <a:pt x="56387" y="67818"/>
                </a:lnTo>
                <a:lnTo>
                  <a:pt x="62483" y="61722"/>
                </a:lnTo>
                <a:lnTo>
                  <a:pt x="62483" y="62484"/>
                </a:lnTo>
                <a:lnTo>
                  <a:pt x="68579" y="56387"/>
                </a:lnTo>
                <a:lnTo>
                  <a:pt x="75437" y="50292"/>
                </a:lnTo>
                <a:lnTo>
                  <a:pt x="74675" y="51054"/>
                </a:lnTo>
                <a:lnTo>
                  <a:pt x="81533" y="45720"/>
                </a:lnTo>
                <a:lnTo>
                  <a:pt x="88391" y="40386"/>
                </a:lnTo>
                <a:lnTo>
                  <a:pt x="96011" y="35813"/>
                </a:lnTo>
                <a:lnTo>
                  <a:pt x="95250" y="35813"/>
                </a:lnTo>
                <a:lnTo>
                  <a:pt x="102869" y="32004"/>
                </a:lnTo>
                <a:lnTo>
                  <a:pt x="110489" y="28194"/>
                </a:lnTo>
                <a:lnTo>
                  <a:pt x="118109" y="24384"/>
                </a:lnTo>
                <a:lnTo>
                  <a:pt x="126491" y="21336"/>
                </a:lnTo>
                <a:lnTo>
                  <a:pt x="125729" y="21336"/>
                </a:lnTo>
                <a:lnTo>
                  <a:pt x="134111" y="18287"/>
                </a:lnTo>
                <a:lnTo>
                  <a:pt x="134111" y="19050"/>
                </a:lnTo>
                <a:lnTo>
                  <a:pt x="142493" y="16001"/>
                </a:lnTo>
                <a:lnTo>
                  <a:pt x="150875" y="14478"/>
                </a:lnTo>
                <a:lnTo>
                  <a:pt x="160019" y="12954"/>
                </a:lnTo>
                <a:lnTo>
                  <a:pt x="159257" y="1295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sz="1539"/>
          </a:p>
        </p:txBody>
      </p:sp>
      <p:sp>
        <p:nvSpPr>
          <p:cNvPr id="44" name="object 44"/>
          <p:cNvSpPr/>
          <p:nvPr/>
        </p:nvSpPr>
        <p:spPr>
          <a:xfrm>
            <a:off x="3205179" y="3376437"/>
            <a:ext cx="8131" cy="652"/>
          </a:xfrm>
          <a:custGeom>
            <a:avLst/>
            <a:gdLst/>
            <a:ahLst/>
            <a:cxnLst/>
            <a:rect l="l" t="t" r="r" b="b"/>
            <a:pathLst>
              <a:path w="9509" h="762">
                <a:moveTo>
                  <a:pt x="762" y="0"/>
                </a:moveTo>
                <a:lnTo>
                  <a:pt x="0" y="762"/>
                </a:lnTo>
                <a:lnTo>
                  <a:pt x="9509" y="30"/>
                </a:lnTo>
                <a:lnTo>
                  <a:pt x="76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sz="1539"/>
          </a:p>
        </p:txBody>
      </p:sp>
      <p:sp>
        <p:nvSpPr>
          <p:cNvPr id="45" name="object 45"/>
          <p:cNvSpPr/>
          <p:nvPr/>
        </p:nvSpPr>
        <p:spPr>
          <a:xfrm>
            <a:off x="3760986" y="2939871"/>
            <a:ext cx="398122" cy="398122"/>
          </a:xfrm>
          <a:custGeom>
            <a:avLst/>
            <a:gdLst/>
            <a:ahLst/>
            <a:cxnLst/>
            <a:rect l="l" t="t" r="r" b="b"/>
            <a:pathLst>
              <a:path w="465582" h="465581">
                <a:moveTo>
                  <a:pt x="0" y="233171"/>
                </a:moveTo>
                <a:lnTo>
                  <a:pt x="772" y="252187"/>
                </a:lnTo>
                <a:lnTo>
                  <a:pt x="3051" y="270787"/>
                </a:lnTo>
                <a:lnTo>
                  <a:pt x="6776" y="288912"/>
                </a:lnTo>
                <a:lnTo>
                  <a:pt x="11887" y="306500"/>
                </a:lnTo>
                <a:lnTo>
                  <a:pt x="18323" y="323492"/>
                </a:lnTo>
                <a:lnTo>
                  <a:pt x="26026" y="339827"/>
                </a:lnTo>
                <a:lnTo>
                  <a:pt x="34934" y="355444"/>
                </a:lnTo>
                <a:lnTo>
                  <a:pt x="44988" y="370283"/>
                </a:lnTo>
                <a:lnTo>
                  <a:pt x="56128" y="384282"/>
                </a:lnTo>
                <a:lnTo>
                  <a:pt x="68294" y="397383"/>
                </a:lnTo>
                <a:lnTo>
                  <a:pt x="81425" y="409522"/>
                </a:lnTo>
                <a:lnTo>
                  <a:pt x="95463" y="420642"/>
                </a:lnTo>
                <a:lnTo>
                  <a:pt x="110346" y="430680"/>
                </a:lnTo>
                <a:lnTo>
                  <a:pt x="126015" y="439576"/>
                </a:lnTo>
                <a:lnTo>
                  <a:pt x="142410" y="447270"/>
                </a:lnTo>
                <a:lnTo>
                  <a:pt x="159471" y="453700"/>
                </a:lnTo>
                <a:lnTo>
                  <a:pt x="177137" y="458808"/>
                </a:lnTo>
                <a:lnTo>
                  <a:pt x="195350" y="462530"/>
                </a:lnTo>
                <a:lnTo>
                  <a:pt x="214048" y="464809"/>
                </a:lnTo>
                <a:lnTo>
                  <a:pt x="233172" y="465581"/>
                </a:lnTo>
                <a:lnTo>
                  <a:pt x="252290" y="464809"/>
                </a:lnTo>
                <a:lnTo>
                  <a:pt x="270972" y="462530"/>
                </a:lnTo>
                <a:lnTo>
                  <a:pt x="289159" y="458808"/>
                </a:lnTo>
                <a:lnTo>
                  <a:pt x="306793" y="453700"/>
                </a:lnTo>
                <a:lnTo>
                  <a:pt x="323814" y="447270"/>
                </a:lnTo>
                <a:lnTo>
                  <a:pt x="340163" y="439576"/>
                </a:lnTo>
                <a:lnTo>
                  <a:pt x="355782" y="430680"/>
                </a:lnTo>
                <a:lnTo>
                  <a:pt x="370612" y="420642"/>
                </a:lnTo>
                <a:lnTo>
                  <a:pt x="384594" y="409522"/>
                </a:lnTo>
                <a:lnTo>
                  <a:pt x="397668" y="397383"/>
                </a:lnTo>
                <a:lnTo>
                  <a:pt x="409777" y="384282"/>
                </a:lnTo>
                <a:lnTo>
                  <a:pt x="420861" y="370283"/>
                </a:lnTo>
                <a:lnTo>
                  <a:pt x="430862" y="355444"/>
                </a:lnTo>
                <a:lnTo>
                  <a:pt x="439720" y="339827"/>
                </a:lnTo>
                <a:lnTo>
                  <a:pt x="447377" y="323492"/>
                </a:lnTo>
                <a:lnTo>
                  <a:pt x="453774" y="306500"/>
                </a:lnTo>
                <a:lnTo>
                  <a:pt x="458851" y="288912"/>
                </a:lnTo>
                <a:lnTo>
                  <a:pt x="462551" y="270787"/>
                </a:lnTo>
                <a:lnTo>
                  <a:pt x="464814" y="252187"/>
                </a:lnTo>
                <a:lnTo>
                  <a:pt x="465582" y="233171"/>
                </a:lnTo>
                <a:lnTo>
                  <a:pt x="464814" y="214048"/>
                </a:lnTo>
                <a:lnTo>
                  <a:pt x="462551" y="195350"/>
                </a:lnTo>
                <a:lnTo>
                  <a:pt x="458851" y="177137"/>
                </a:lnTo>
                <a:lnTo>
                  <a:pt x="453774" y="159471"/>
                </a:lnTo>
                <a:lnTo>
                  <a:pt x="447377" y="142410"/>
                </a:lnTo>
                <a:lnTo>
                  <a:pt x="439720" y="126015"/>
                </a:lnTo>
                <a:lnTo>
                  <a:pt x="430862" y="110346"/>
                </a:lnTo>
                <a:lnTo>
                  <a:pt x="420861" y="95463"/>
                </a:lnTo>
                <a:lnTo>
                  <a:pt x="409777" y="81425"/>
                </a:lnTo>
                <a:lnTo>
                  <a:pt x="397668" y="68294"/>
                </a:lnTo>
                <a:lnTo>
                  <a:pt x="384594" y="56128"/>
                </a:lnTo>
                <a:lnTo>
                  <a:pt x="370612" y="44988"/>
                </a:lnTo>
                <a:lnTo>
                  <a:pt x="355782" y="34934"/>
                </a:lnTo>
                <a:lnTo>
                  <a:pt x="340163" y="26026"/>
                </a:lnTo>
                <a:lnTo>
                  <a:pt x="323814" y="18323"/>
                </a:lnTo>
                <a:lnTo>
                  <a:pt x="306793" y="11887"/>
                </a:lnTo>
                <a:lnTo>
                  <a:pt x="289159" y="6776"/>
                </a:lnTo>
                <a:lnTo>
                  <a:pt x="270972" y="3051"/>
                </a:lnTo>
                <a:lnTo>
                  <a:pt x="252290" y="772"/>
                </a:lnTo>
                <a:lnTo>
                  <a:pt x="233172" y="0"/>
                </a:lnTo>
                <a:lnTo>
                  <a:pt x="214048" y="772"/>
                </a:lnTo>
                <a:lnTo>
                  <a:pt x="195350" y="3051"/>
                </a:lnTo>
                <a:lnTo>
                  <a:pt x="177137" y="6776"/>
                </a:lnTo>
                <a:lnTo>
                  <a:pt x="159471" y="11887"/>
                </a:lnTo>
                <a:lnTo>
                  <a:pt x="142410" y="18323"/>
                </a:lnTo>
                <a:lnTo>
                  <a:pt x="126015" y="26026"/>
                </a:lnTo>
                <a:lnTo>
                  <a:pt x="110346" y="34934"/>
                </a:lnTo>
                <a:lnTo>
                  <a:pt x="95463" y="44988"/>
                </a:lnTo>
                <a:lnTo>
                  <a:pt x="81425" y="56128"/>
                </a:lnTo>
                <a:lnTo>
                  <a:pt x="68294" y="68294"/>
                </a:lnTo>
                <a:lnTo>
                  <a:pt x="56128" y="81425"/>
                </a:lnTo>
                <a:lnTo>
                  <a:pt x="44988" y="95463"/>
                </a:lnTo>
                <a:lnTo>
                  <a:pt x="34934" y="110346"/>
                </a:lnTo>
                <a:lnTo>
                  <a:pt x="26026" y="126015"/>
                </a:lnTo>
                <a:lnTo>
                  <a:pt x="18323" y="142410"/>
                </a:lnTo>
                <a:lnTo>
                  <a:pt x="11887" y="159471"/>
                </a:lnTo>
                <a:lnTo>
                  <a:pt x="6776" y="177137"/>
                </a:lnTo>
                <a:lnTo>
                  <a:pt x="3051" y="195350"/>
                </a:lnTo>
                <a:lnTo>
                  <a:pt x="772" y="214048"/>
                </a:lnTo>
                <a:lnTo>
                  <a:pt x="0" y="233171"/>
                </a:lnTo>
                <a:close/>
              </a:path>
            </a:pathLst>
          </a:custGeom>
          <a:solidFill>
            <a:srgbClr val="5B9AD4"/>
          </a:solidFill>
        </p:spPr>
        <p:txBody>
          <a:bodyPr wrap="square" lIns="0" tIns="0" rIns="0" bIns="0" rtlCol="0">
            <a:noAutofit/>
          </a:bodyPr>
          <a:lstStyle/>
          <a:p>
            <a:endParaRPr sz="1539"/>
          </a:p>
        </p:txBody>
      </p:sp>
      <p:sp>
        <p:nvSpPr>
          <p:cNvPr id="46" name="object 46"/>
          <p:cNvSpPr/>
          <p:nvPr/>
        </p:nvSpPr>
        <p:spPr>
          <a:xfrm>
            <a:off x="3949948" y="3333432"/>
            <a:ext cx="10425" cy="9774"/>
          </a:xfrm>
          <a:custGeom>
            <a:avLst/>
            <a:gdLst/>
            <a:ahLst/>
            <a:cxnLst/>
            <a:rect l="l" t="t" r="r" b="b"/>
            <a:pathLst>
              <a:path w="12191" h="11430">
                <a:moveTo>
                  <a:pt x="12191" y="11430"/>
                </a:moveTo>
                <a:lnTo>
                  <a:pt x="0" y="0"/>
                </a:lnTo>
                <a:lnTo>
                  <a:pt x="0" y="10668"/>
                </a:lnTo>
                <a:lnTo>
                  <a:pt x="12191" y="1143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sz="1539"/>
          </a:p>
        </p:txBody>
      </p:sp>
      <p:sp>
        <p:nvSpPr>
          <p:cNvPr id="47" name="object 47"/>
          <p:cNvSpPr/>
          <p:nvPr/>
        </p:nvSpPr>
        <p:spPr>
          <a:xfrm>
            <a:off x="3765548" y="3138933"/>
            <a:ext cx="387044" cy="204274"/>
          </a:xfrm>
          <a:custGeom>
            <a:avLst/>
            <a:gdLst/>
            <a:ahLst/>
            <a:cxnLst/>
            <a:rect l="l" t="t" r="r" b="b"/>
            <a:pathLst>
              <a:path w="452627" h="238887">
                <a:moveTo>
                  <a:pt x="295655" y="217550"/>
                </a:moveTo>
                <a:lnTo>
                  <a:pt x="284225" y="220599"/>
                </a:lnTo>
                <a:lnTo>
                  <a:pt x="273557" y="222885"/>
                </a:lnTo>
                <a:lnTo>
                  <a:pt x="262127" y="225171"/>
                </a:lnTo>
                <a:lnTo>
                  <a:pt x="250698" y="225932"/>
                </a:lnTo>
                <a:lnTo>
                  <a:pt x="239267" y="227456"/>
                </a:lnTo>
                <a:lnTo>
                  <a:pt x="216407" y="227456"/>
                </a:lnTo>
                <a:lnTo>
                  <a:pt x="204215" y="226694"/>
                </a:lnTo>
                <a:lnTo>
                  <a:pt x="192786" y="225171"/>
                </a:lnTo>
                <a:lnTo>
                  <a:pt x="181355" y="222885"/>
                </a:lnTo>
                <a:lnTo>
                  <a:pt x="182117" y="222885"/>
                </a:lnTo>
                <a:lnTo>
                  <a:pt x="170687" y="220599"/>
                </a:lnTo>
                <a:lnTo>
                  <a:pt x="160019" y="217550"/>
                </a:lnTo>
                <a:lnTo>
                  <a:pt x="149351" y="213740"/>
                </a:lnTo>
                <a:lnTo>
                  <a:pt x="138684" y="209930"/>
                </a:lnTo>
                <a:lnTo>
                  <a:pt x="139446" y="209930"/>
                </a:lnTo>
                <a:lnTo>
                  <a:pt x="128777" y="205359"/>
                </a:lnTo>
                <a:lnTo>
                  <a:pt x="118872" y="200025"/>
                </a:lnTo>
                <a:lnTo>
                  <a:pt x="119634" y="200025"/>
                </a:lnTo>
                <a:lnTo>
                  <a:pt x="109727" y="194690"/>
                </a:lnTo>
                <a:lnTo>
                  <a:pt x="100584" y="188594"/>
                </a:lnTo>
                <a:lnTo>
                  <a:pt x="91439" y="182499"/>
                </a:lnTo>
                <a:lnTo>
                  <a:pt x="83057" y="175640"/>
                </a:lnTo>
                <a:lnTo>
                  <a:pt x="74675" y="168021"/>
                </a:lnTo>
                <a:lnTo>
                  <a:pt x="74675" y="168782"/>
                </a:lnTo>
                <a:lnTo>
                  <a:pt x="67055" y="161162"/>
                </a:lnTo>
                <a:lnTo>
                  <a:pt x="59436" y="152780"/>
                </a:lnTo>
                <a:lnTo>
                  <a:pt x="51815" y="144399"/>
                </a:lnTo>
                <a:lnTo>
                  <a:pt x="52577" y="145161"/>
                </a:lnTo>
                <a:lnTo>
                  <a:pt x="44957" y="136016"/>
                </a:lnTo>
                <a:lnTo>
                  <a:pt x="45719" y="136016"/>
                </a:lnTo>
                <a:lnTo>
                  <a:pt x="38862" y="126873"/>
                </a:lnTo>
                <a:lnTo>
                  <a:pt x="38862" y="127635"/>
                </a:lnTo>
                <a:lnTo>
                  <a:pt x="32765" y="117728"/>
                </a:lnTo>
                <a:lnTo>
                  <a:pt x="33527" y="118490"/>
                </a:lnTo>
                <a:lnTo>
                  <a:pt x="27431" y="108585"/>
                </a:lnTo>
                <a:lnTo>
                  <a:pt x="22860" y="98678"/>
                </a:lnTo>
                <a:lnTo>
                  <a:pt x="18287" y="88773"/>
                </a:lnTo>
                <a:lnTo>
                  <a:pt x="13715" y="78104"/>
                </a:lnTo>
                <a:lnTo>
                  <a:pt x="10667" y="67437"/>
                </a:lnTo>
                <a:lnTo>
                  <a:pt x="10667" y="68199"/>
                </a:lnTo>
                <a:lnTo>
                  <a:pt x="7619" y="56768"/>
                </a:lnTo>
                <a:lnTo>
                  <a:pt x="4572" y="46100"/>
                </a:lnTo>
                <a:lnTo>
                  <a:pt x="3048" y="34671"/>
                </a:lnTo>
                <a:lnTo>
                  <a:pt x="1524" y="23240"/>
                </a:lnTo>
                <a:lnTo>
                  <a:pt x="762" y="11811"/>
                </a:lnTo>
                <a:lnTo>
                  <a:pt x="23" y="0"/>
                </a:lnTo>
                <a:lnTo>
                  <a:pt x="0" y="71247"/>
                </a:lnTo>
                <a:lnTo>
                  <a:pt x="3810" y="81914"/>
                </a:lnTo>
                <a:lnTo>
                  <a:pt x="7619" y="93344"/>
                </a:lnTo>
                <a:lnTo>
                  <a:pt x="12953" y="103250"/>
                </a:lnTo>
                <a:lnTo>
                  <a:pt x="17525" y="113918"/>
                </a:lnTo>
                <a:lnTo>
                  <a:pt x="23622" y="123825"/>
                </a:lnTo>
                <a:lnTo>
                  <a:pt x="29717" y="133730"/>
                </a:lnTo>
                <a:lnTo>
                  <a:pt x="36575" y="142875"/>
                </a:lnTo>
                <a:lnTo>
                  <a:pt x="43434" y="152018"/>
                </a:lnTo>
                <a:lnTo>
                  <a:pt x="51053" y="160400"/>
                </a:lnTo>
                <a:lnTo>
                  <a:pt x="58674" y="168782"/>
                </a:lnTo>
                <a:lnTo>
                  <a:pt x="67055" y="176402"/>
                </a:lnTo>
                <a:lnTo>
                  <a:pt x="76200" y="184023"/>
                </a:lnTo>
                <a:lnTo>
                  <a:pt x="84581" y="190880"/>
                </a:lnTo>
                <a:lnTo>
                  <a:pt x="94487" y="197738"/>
                </a:lnTo>
                <a:lnTo>
                  <a:pt x="103631" y="203835"/>
                </a:lnTo>
                <a:lnTo>
                  <a:pt x="113537" y="209930"/>
                </a:lnTo>
                <a:lnTo>
                  <a:pt x="124205" y="215264"/>
                </a:lnTo>
                <a:lnTo>
                  <a:pt x="134874" y="219837"/>
                </a:lnTo>
                <a:lnTo>
                  <a:pt x="145541" y="224409"/>
                </a:lnTo>
                <a:lnTo>
                  <a:pt x="156972" y="228218"/>
                </a:lnTo>
                <a:lnTo>
                  <a:pt x="167639" y="231266"/>
                </a:lnTo>
                <a:lnTo>
                  <a:pt x="179831" y="233552"/>
                </a:lnTo>
                <a:lnTo>
                  <a:pt x="191262" y="235838"/>
                </a:lnTo>
                <a:lnTo>
                  <a:pt x="203453" y="237362"/>
                </a:lnTo>
                <a:lnTo>
                  <a:pt x="215646" y="238125"/>
                </a:lnTo>
                <a:lnTo>
                  <a:pt x="215646" y="227456"/>
                </a:lnTo>
                <a:lnTo>
                  <a:pt x="227837" y="238887"/>
                </a:lnTo>
                <a:lnTo>
                  <a:pt x="240029" y="238125"/>
                </a:lnTo>
                <a:lnTo>
                  <a:pt x="252222" y="237362"/>
                </a:lnTo>
                <a:lnTo>
                  <a:pt x="263651" y="235838"/>
                </a:lnTo>
                <a:lnTo>
                  <a:pt x="275843" y="233552"/>
                </a:lnTo>
                <a:lnTo>
                  <a:pt x="287274" y="231266"/>
                </a:lnTo>
                <a:lnTo>
                  <a:pt x="298703" y="228218"/>
                </a:lnTo>
                <a:lnTo>
                  <a:pt x="309372" y="224409"/>
                </a:lnTo>
                <a:lnTo>
                  <a:pt x="320801" y="219837"/>
                </a:lnTo>
                <a:lnTo>
                  <a:pt x="330707" y="215264"/>
                </a:lnTo>
                <a:lnTo>
                  <a:pt x="341375" y="209930"/>
                </a:lnTo>
                <a:lnTo>
                  <a:pt x="351281" y="203835"/>
                </a:lnTo>
                <a:lnTo>
                  <a:pt x="361188" y="197738"/>
                </a:lnTo>
                <a:lnTo>
                  <a:pt x="370331" y="190880"/>
                </a:lnTo>
                <a:lnTo>
                  <a:pt x="379475" y="184023"/>
                </a:lnTo>
                <a:lnTo>
                  <a:pt x="387857" y="176402"/>
                </a:lnTo>
                <a:lnTo>
                  <a:pt x="396239" y="168782"/>
                </a:lnTo>
                <a:lnTo>
                  <a:pt x="403860" y="160400"/>
                </a:lnTo>
                <a:lnTo>
                  <a:pt x="411479" y="152018"/>
                </a:lnTo>
                <a:lnTo>
                  <a:pt x="419100" y="142875"/>
                </a:lnTo>
                <a:lnTo>
                  <a:pt x="425196" y="133730"/>
                </a:lnTo>
                <a:lnTo>
                  <a:pt x="431291" y="123825"/>
                </a:lnTo>
                <a:lnTo>
                  <a:pt x="437388" y="113918"/>
                </a:lnTo>
                <a:lnTo>
                  <a:pt x="442722" y="103250"/>
                </a:lnTo>
                <a:lnTo>
                  <a:pt x="447293" y="93344"/>
                </a:lnTo>
                <a:lnTo>
                  <a:pt x="451865" y="81914"/>
                </a:lnTo>
                <a:lnTo>
                  <a:pt x="452627" y="34671"/>
                </a:lnTo>
                <a:lnTo>
                  <a:pt x="450341" y="46100"/>
                </a:lnTo>
                <a:lnTo>
                  <a:pt x="448055" y="56768"/>
                </a:lnTo>
                <a:lnTo>
                  <a:pt x="445007" y="68199"/>
                </a:lnTo>
                <a:lnTo>
                  <a:pt x="445007" y="67437"/>
                </a:lnTo>
                <a:lnTo>
                  <a:pt x="441198" y="78104"/>
                </a:lnTo>
                <a:lnTo>
                  <a:pt x="437388" y="88773"/>
                </a:lnTo>
                <a:lnTo>
                  <a:pt x="432815" y="98678"/>
                </a:lnTo>
                <a:lnTo>
                  <a:pt x="427481" y="108585"/>
                </a:lnTo>
                <a:lnTo>
                  <a:pt x="422148" y="118490"/>
                </a:lnTo>
                <a:lnTo>
                  <a:pt x="422148" y="117728"/>
                </a:lnTo>
                <a:lnTo>
                  <a:pt x="416051" y="127635"/>
                </a:lnTo>
                <a:lnTo>
                  <a:pt x="416051" y="126873"/>
                </a:lnTo>
                <a:lnTo>
                  <a:pt x="409955" y="136016"/>
                </a:lnTo>
                <a:lnTo>
                  <a:pt x="403098" y="145161"/>
                </a:lnTo>
                <a:lnTo>
                  <a:pt x="403098" y="144399"/>
                </a:lnTo>
                <a:lnTo>
                  <a:pt x="395477" y="152780"/>
                </a:lnTo>
                <a:lnTo>
                  <a:pt x="396239" y="152780"/>
                </a:lnTo>
                <a:lnTo>
                  <a:pt x="388619" y="161162"/>
                </a:lnTo>
                <a:lnTo>
                  <a:pt x="380238" y="168782"/>
                </a:lnTo>
                <a:lnTo>
                  <a:pt x="380238" y="168021"/>
                </a:lnTo>
                <a:lnTo>
                  <a:pt x="371855" y="175640"/>
                </a:lnTo>
                <a:lnTo>
                  <a:pt x="372617" y="175640"/>
                </a:lnTo>
                <a:lnTo>
                  <a:pt x="363474" y="182499"/>
                </a:lnTo>
                <a:lnTo>
                  <a:pt x="354329" y="188594"/>
                </a:lnTo>
                <a:lnTo>
                  <a:pt x="355091" y="188594"/>
                </a:lnTo>
                <a:lnTo>
                  <a:pt x="345186" y="194690"/>
                </a:lnTo>
                <a:lnTo>
                  <a:pt x="345948" y="194690"/>
                </a:lnTo>
                <a:lnTo>
                  <a:pt x="336041" y="200025"/>
                </a:lnTo>
                <a:lnTo>
                  <a:pt x="326136" y="205359"/>
                </a:lnTo>
                <a:lnTo>
                  <a:pt x="316229" y="209930"/>
                </a:lnTo>
                <a:lnTo>
                  <a:pt x="316229" y="209168"/>
                </a:lnTo>
                <a:lnTo>
                  <a:pt x="305562" y="213740"/>
                </a:lnTo>
                <a:lnTo>
                  <a:pt x="294893" y="217550"/>
                </a:lnTo>
                <a:lnTo>
                  <a:pt x="295655" y="21755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sz="1539"/>
          </a:p>
        </p:txBody>
      </p:sp>
      <p:sp>
        <p:nvSpPr>
          <p:cNvPr id="48" name="object 48"/>
          <p:cNvSpPr/>
          <p:nvPr/>
        </p:nvSpPr>
        <p:spPr>
          <a:xfrm>
            <a:off x="3756425" y="2935310"/>
            <a:ext cx="407896" cy="273668"/>
          </a:xfrm>
          <a:custGeom>
            <a:avLst/>
            <a:gdLst/>
            <a:ahLst/>
            <a:cxnLst/>
            <a:rect l="l" t="t" r="r" b="b"/>
            <a:pathLst>
              <a:path w="477012" h="320039">
                <a:moveTo>
                  <a:pt x="111252" y="49529"/>
                </a:moveTo>
                <a:lnTo>
                  <a:pt x="120396" y="43434"/>
                </a:lnTo>
                <a:lnTo>
                  <a:pt x="120396" y="44196"/>
                </a:lnTo>
                <a:lnTo>
                  <a:pt x="130302" y="38100"/>
                </a:lnTo>
                <a:lnTo>
                  <a:pt x="129540" y="38100"/>
                </a:lnTo>
                <a:lnTo>
                  <a:pt x="139446" y="33527"/>
                </a:lnTo>
                <a:lnTo>
                  <a:pt x="150114" y="28955"/>
                </a:lnTo>
                <a:lnTo>
                  <a:pt x="149352" y="28955"/>
                </a:lnTo>
                <a:lnTo>
                  <a:pt x="160020" y="24384"/>
                </a:lnTo>
                <a:lnTo>
                  <a:pt x="170687" y="21336"/>
                </a:lnTo>
                <a:lnTo>
                  <a:pt x="181356" y="18287"/>
                </a:lnTo>
                <a:lnTo>
                  <a:pt x="192786" y="15239"/>
                </a:lnTo>
                <a:lnTo>
                  <a:pt x="192024" y="15239"/>
                </a:lnTo>
                <a:lnTo>
                  <a:pt x="203454" y="13715"/>
                </a:lnTo>
                <a:lnTo>
                  <a:pt x="214884" y="12191"/>
                </a:lnTo>
                <a:lnTo>
                  <a:pt x="227075" y="11429"/>
                </a:lnTo>
                <a:lnTo>
                  <a:pt x="226314" y="11429"/>
                </a:lnTo>
                <a:lnTo>
                  <a:pt x="238506" y="10667"/>
                </a:lnTo>
                <a:lnTo>
                  <a:pt x="249936" y="11429"/>
                </a:lnTo>
                <a:lnTo>
                  <a:pt x="261366" y="12191"/>
                </a:lnTo>
                <a:lnTo>
                  <a:pt x="272796" y="13715"/>
                </a:lnTo>
                <a:lnTo>
                  <a:pt x="284225" y="15239"/>
                </a:lnTo>
                <a:lnTo>
                  <a:pt x="294894" y="18287"/>
                </a:lnTo>
                <a:lnTo>
                  <a:pt x="306324" y="21336"/>
                </a:lnTo>
                <a:lnTo>
                  <a:pt x="305562" y="21336"/>
                </a:lnTo>
                <a:lnTo>
                  <a:pt x="316992" y="24384"/>
                </a:lnTo>
                <a:lnTo>
                  <a:pt x="316230" y="24384"/>
                </a:lnTo>
                <a:lnTo>
                  <a:pt x="326898" y="28955"/>
                </a:lnTo>
                <a:lnTo>
                  <a:pt x="336804" y="33527"/>
                </a:lnTo>
                <a:lnTo>
                  <a:pt x="346710" y="38100"/>
                </a:lnTo>
                <a:lnTo>
                  <a:pt x="356616" y="44196"/>
                </a:lnTo>
                <a:lnTo>
                  <a:pt x="355854" y="43434"/>
                </a:lnTo>
                <a:lnTo>
                  <a:pt x="365760" y="49529"/>
                </a:lnTo>
                <a:lnTo>
                  <a:pt x="364998" y="49529"/>
                </a:lnTo>
                <a:lnTo>
                  <a:pt x="374142" y="56387"/>
                </a:lnTo>
                <a:lnTo>
                  <a:pt x="374142" y="55625"/>
                </a:lnTo>
                <a:lnTo>
                  <a:pt x="383286" y="62484"/>
                </a:lnTo>
                <a:lnTo>
                  <a:pt x="382524" y="62484"/>
                </a:lnTo>
                <a:lnTo>
                  <a:pt x="390906" y="70103"/>
                </a:lnTo>
                <a:lnTo>
                  <a:pt x="399288" y="77724"/>
                </a:lnTo>
                <a:lnTo>
                  <a:pt x="406908" y="85343"/>
                </a:lnTo>
                <a:lnTo>
                  <a:pt x="406146" y="85343"/>
                </a:lnTo>
                <a:lnTo>
                  <a:pt x="413766" y="93725"/>
                </a:lnTo>
                <a:lnTo>
                  <a:pt x="420624" y="102107"/>
                </a:lnTo>
                <a:lnTo>
                  <a:pt x="426720" y="111251"/>
                </a:lnTo>
                <a:lnTo>
                  <a:pt x="432816" y="120396"/>
                </a:lnTo>
                <a:lnTo>
                  <a:pt x="438150" y="130301"/>
                </a:lnTo>
                <a:lnTo>
                  <a:pt x="438150" y="129539"/>
                </a:lnTo>
                <a:lnTo>
                  <a:pt x="443484" y="139446"/>
                </a:lnTo>
                <a:lnTo>
                  <a:pt x="448056" y="150113"/>
                </a:lnTo>
                <a:lnTo>
                  <a:pt x="448056" y="149351"/>
                </a:lnTo>
                <a:lnTo>
                  <a:pt x="451866" y="160019"/>
                </a:lnTo>
                <a:lnTo>
                  <a:pt x="455675" y="170687"/>
                </a:lnTo>
                <a:lnTo>
                  <a:pt x="458724" y="181355"/>
                </a:lnTo>
                <a:lnTo>
                  <a:pt x="461010" y="192786"/>
                </a:lnTo>
                <a:lnTo>
                  <a:pt x="461010" y="192024"/>
                </a:lnTo>
                <a:lnTo>
                  <a:pt x="463296" y="203453"/>
                </a:lnTo>
                <a:lnTo>
                  <a:pt x="464820" y="214884"/>
                </a:lnTo>
                <a:lnTo>
                  <a:pt x="464058" y="214884"/>
                </a:lnTo>
                <a:lnTo>
                  <a:pt x="465582" y="226313"/>
                </a:lnTo>
                <a:lnTo>
                  <a:pt x="465582" y="249936"/>
                </a:lnTo>
                <a:lnTo>
                  <a:pt x="464820" y="261365"/>
                </a:lnTo>
                <a:lnTo>
                  <a:pt x="463296" y="272796"/>
                </a:lnTo>
                <a:lnTo>
                  <a:pt x="462534" y="320039"/>
                </a:lnTo>
                <a:lnTo>
                  <a:pt x="466344" y="309372"/>
                </a:lnTo>
                <a:lnTo>
                  <a:pt x="469392" y="297941"/>
                </a:lnTo>
                <a:lnTo>
                  <a:pt x="471678" y="286512"/>
                </a:lnTo>
                <a:lnTo>
                  <a:pt x="473964" y="274319"/>
                </a:lnTo>
                <a:lnTo>
                  <a:pt x="475488" y="262889"/>
                </a:lnTo>
                <a:lnTo>
                  <a:pt x="476250" y="250698"/>
                </a:lnTo>
                <a:lnTo>
                  <a:pt x="477012" y="238505"/>
                </a:lnTo>
                <a:lnTo>
                  <a:pt x="476250" y="226313"/>
                </a:lnTo>
                <a:lnTo>
                  <a:pt x="475488" y="214122"/>
                </a:lnTo>
                <a:lnTo>
                  <a:pt x="473964" y="201929"/>
                </a:lnTo>
                <a:lnTo>
                  <a:pt x="471678" y="190500"/>
                </a:lnTo>
                <a:lnTo>
                  <a:pt x="469392" y="178307"/>
                </a:lnTo>
                <a:lnTo>
                  <a:pt x="466344" y="167639"/>
                </a:lnTo>
                <a:lnTo>
                  <a:pt x="462534" y="156210"/>
                </a:lnTo>
                <a:lnTo>
                  <a:pt x="457962" y="145541"/>
                </a:lnTo>
                <a:lnTo>
                  <a:pt x="453390" y="134874"/>
                </a:lnTo>
                <a:lnTo>
                  <a:pt x="448056" y="124205"/>
                </a:lnTo>
                <a:lnTo>
                  <a:pt x="441960" y="114300"/>
                </a:lnTo>
                <a:lnTo>
                  <a:pt x="435864" y="105155"/>
                </a:lnTo>
                <a:lnTo>
                  <a:pt x="429768" y="95250"/>
                </a:lnTo>
                <a:lnTo>
                  <a:pt x="422148" y="86867"/>
                </a:lnTo>
                <a:lnTo>
                  <a:pt x="414528" y="77724"/>
                </a:lnTo>
                <a:lnTo>
                  <a:pt x="406908" y="69341"/>
                </a:lnTo>
                <a:lnTo>
                  <a:pt x="398525" y="61722"/>
                </a:lnTo>
                <a:lnTo>
                  <a:pt x="390144" y="54101"/>
                </a:lnTo>
                <a:lnTo>
                  <a:pt x="381000" y="47243"/>
                </a:lnTo>
                <a:lnTo>
                  <a:pt x="371856" y="40386"/>
                </a:lnTo>
                <a:lnTo>
                  <a:pt x="361950" y="34289"/>
                </a:lnTo>
                <a:lnTo>
                  <a:pt x="352044" y="28193"/>
                </a:lnTo>
                <a:lnTo>
                  <a:pt x="341375" y="22860"/>
                </a:lnTo>
                <a:lnTo>
                  <a:pt x="331470" y="18287"/>
                </a:lnTo>
                <a:lnTo>
                  <a:pt x="320040" y="14477"/>
                </a:lnTo>
                <a:lnTo>
                  <a:pt x="309372" y="10667"/>
                </a:lnTo>
                <a:lnTo>
                  <a:pt x="297942" y="6857"/>
                </a:lnTo>
                <a:lnTo>
                  <a:pt x="286512" y="4572"/>
                </a:lnTo>
                <a:lnTo>
                  <a:pt x="274320" y="2286"/>
                </a:lnTo>
                <a:lnTo>
                  <a:pt x="262890" y="762"/>
                </a:lnTo>
                <a:lnTo>
                  <a:pt x="250698" y="0"/>
                </a:lnTo>
                <a:lnTo>
                  <a:pt x="226314" y="0"/>
                </a:lnTo>
                <a:lnTo>
                  <a:pt x="214122" y="762"/>
                </a:lnTo>
                <a:lnTo>
                  <a:pt x="201930" y="2286"/>
                </a:lnTo>
                <a:lnTo>
                  <a:pt x="190500" y="4572"/>
                </a:lnTo>
                <a:lnTo>
                  <a:pt x="178308" y="6857"/>
                </a:lnTo>
                <a:lnTo>
                  <a:pt x="167640" y="10667"/>
                </a:lnTo>
                <a:lnTo>
                  <a:pt x="156210" y="14477"/>
                </a:lnTo>
                <a:lnTo>
                  <a:pt x="145542" y="18287"/>
                </a:lnTo>
                <a:lnTo>
                  <a:pt x="134874" y="22860"/>
                </a:lnTo>
                <a:lnTo>
                  <a:pt x="124206" y="28193"/>
                </a:lnTo>
                <a:lnTo>
                  <a:pt x="114300" y="34289"/>
                </a:lnTo>
                <a:lnTo>
                  <a:pt x="105156" y="40386"/>
                </a:lnTo>
                <a:lnTo>
                  <a:pt x="95250" y="47243"/>
                </a:lnTo>
                <a:lnTo>
                  <a:pt x="86868" y="54101"/>
                </a:lnTo>
                <a:lnTo>
                  <a:pt x="77724" y="61722"/>
                </a:lnTo>
                <a:lnTo>
                  <a:pt x="69342" y="69341"/>
                </a:lnTo>
                <a:lnTo>
                  <a:pt x="61722" y="77724"/>
                </a:lnTo>
                <a:lnTo>
                  <a:pt x="54102" y="86867"/>
                </a:lnTo>
                <a:lnTo>
                  <a:pt x="47244" y="95250"/>
                </a:lnTo>
                <a:lnTo>
                  <a:pt x="40386" y="105155"/>
                </a:lnTo>
                <a:lnTo>
                  <a:pt x="34290" y="114300"/>
                </a:lnTo>
                <a:lnTo>
                  <a:pt x="28194" y="124205"/>
                </a:lnTo>
                <a:lnTo>
                  <a:pt x="23622" y="134874"/>
                </a:lnTo>
                <a:lnTo>
                  <a:pt x="18287" y="145541"/>
                </a:lnTo>
                <a:lnTo>
                  <a:pt x="14478" y="156210"/>
                </a:lnTo>
                <a:lnTo>
                  <a:pt x="10668" y="167639"/>
                </a:lnTo>
                <a:lnTo>
                  <a:pt x="10668" y="237743"/>
                </a:lnTo>
                <a:lnTo>
                  <a:pt x="10668" y="167639"/>
                </a:lnTo>
                <a:lnTo>
                  <a:pt x="7620" y="178307"/>
                </a:lnTo>
                <a:lnTo>
                  <a:pt x="4572" y="190500"/>
                </a:lnTo>
                <a:lnTo>
                  <a:pt x="2286" y="201929"/>
                </a:lnTo>
                <a:lnTo>
                  <a:pt x="762" y="214122"/>
                </a:lnTo>
                <a:lnTo>
                  <a:pt x="0" y="226313"/>
                </a:lnTo>
                <a:lnTo>
                  <a:pt x="0" y="250698"/>
                </a:lnTo>
                <a:lnTo>
                  <a:pt x="762" y="262889"/>
                </a:lnTo>
                <a:lnTo>
                  <a:pt x="2286" y="274319"/>
                </a:lnTo>
                <a:lnTo>
                  <a:pt x="4572" y="286512"/>
                </a:lnTo>
                <a:lnTo>
                  <a:pt x="7620" y="297941"/>
                </a:lnTo>
                <a:lnTo>
                  <a:pt x="10668" y="309372"/>
                </a:lnTo>
                <a:lnTo>
                  <a:pt x="10691" y="238125"/>
                </a:lnTo>
                <a:lnTo>
                  <a:pt x="11430" y="226313"/>
                </a:lnTo>
                <a:lnTo>
                  <a:pt x="12192" y="214884"/>
                </a:lnTo>
                <a:lnTo>
                  <a:pt x="13716" y="203453"/>
                </a:lnTo>
                <a:lnTo>
                  <a:pt x="15240" y="192024"/>
                </a:lnTo>
                <a:lnTo>
                  <a:pt x="15240" y="192786"/>
                </a:lnTo>
                <a:lnTo>
                  <a:pt x="18287" y="181355"/>
                </a:lnTo>
                <a:lnTo>
                  <a:pt x="21336" y="170687"/>
                </a:lnTo>
                <a:lnTo>
                  <a:pt x="24384" y="160019"/>
                </a:lnTo>
                <a:lnTo>
                  <a:pt x="28956" y="149351"/>
                </a:lnTo>
                <a:lnTo>
                  <a:pt x="28956" y="150113"/>
                </a:lnTo>
                <a:lnTo>
                  <a:pt x="33528" y="139446"/>
                </a:lnTo>
                <a:lnTo>
                  <a:pt x="38100" y="129539"/>
                </a:lnTo>
                <a:lnTo>
                  <a:pt x="38100" y="130301"/>
                </a:lnTo>
                <a:lnTo>
                  <a:pt x="44196" y="120396"/>
                </a:lnTo>
                <a:lnTo>
                  <a:pt x="43434" y="120396"/>
                </a:lnTo>
                <a:lnTo>
                  <a:pt x="49530" y="111251"/>
                </a:lnTo>
                <a:lnTo>
                  <a:pt x="56387" y="102107"/>
                </a:lnTo>
                <a:lnTo>
                  <a:pt x="55625" y="102107"/>
                </a:lnTo>
                <a:lnTo>
                  <a:pt x="63246" y="93725"/>
                </a:lnTo>
                <a:lnTo>
                  <a:pt x="62484" y="93725"/>
                </a:lnTo>
                <a:lnTo>
                  <a:pt x="70104" y="85343"/>
                </a:lnTo>
                <a:lnTo>
                  <a:pt x="77724" y="77724"/>
                </a:lnTo>
                <a:lnTo>
                  <a:pt x="85344" y="70103"/>
                </a:lnTo>
                <a:lnTo>
                  <a:pt x="93725" y="62484"/>
                </a:lnTo>
                <a:lnTo>
                  <a:pt x="102108" y="55625"/>
                </a:lnTo>
                <a:lnTo>
                  <a:pt x="102108" y="56387"/>
                </a:lnTo>
                <a:lnTo>
                  <a:pt x="111252" y="4952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sz="1539"/>
          </a:p>
        </p:txBody>
      </p:sp>
      <p:sp>
        <p:nvSpPr>
          <p:cNvPr id="50" name="object 50"/>
          <p:cNvSpPr/>
          <p:nvPr/>
        </p:nvSpPr>
        <p:spPr>
          <a:xfrm>
            <a:off x="4699278" y="3104724"/>
            <a:ext cx="13031" cy="9122"/>
          </a:xfrm>
          <a:custGeom>
            <a:avLst/>
            <a:gdLst/>
            <a:ahLst/>
            <a:cxnLst/>
            <a:rect l="l" t="t" r="r" b="b"/>
            <a:pathLst>
              <a:path w="15239" h="10668">
                <a:moveTo>
                  <a:pt x="0" y="0"/>
                </a:moveTo>
                <a:lnTo>
                  <a:pt x="0" y="10668"/>
                </a:lnTo>
                <a:lnTo>
                  <a:pt x="15239" y="9906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sz="1539"/>
          </a:p>
        </p:txBody>
      </p:sp>
      <p:sp>
        <p:nvSpPr>
          <p:cNvPr id="51" name="object 51"/>
          <p:cNvSpPr/>
          <p:nvPr/>
        </p:nvSpPr>
        <p:spPr>
          <a:xfrm>
            <a:off x="4479692" y="2597134"/>
            <a:ext cx="465235" cy="335569"/>
          </a:xfrm>
          <a:custGeom>
            <a:avLst/>
            <a:gdLst/>
            <a:ahLst/>
            <a:cxnLst/>
            <a:rect l="l" t="t" r="r" b="b"/>
            <a:pathLst>
              <a:path w="544067" h="392429">
                <a:moveTo>
                  <a:pt x="256032" y="11429"/>
                </a:moveTo>
                <a:lnTo>
                  <a:pt x="256794" y="11429"/>
                </a:lnTo>
                <a:lnTo>
                  <a:pt x="271272" y="12953"/>
                </a:lnTo>
                <a:lnTo>
                  <a:pt x="285750" y="14477"/>
                </a:lnTo>
                <a:lnTo>
                  <a:pt x="300227" y="17525"/>
                </a:lnTo>
                <a:lnTo>
                  <a:pt x="314705" y="20574"/>
                </a:lnTo>
                <a:lnTo>
                  <a:pt x="313944" y="20574"/>
                </a:lnTo>
                <a:lnTo>
                  <a:pt x="328422" y="24383"/>
                </a:lnTo>
                <a:lnTo>
                  <a:pt x="327660" y="24383"/>
                </a:lnTo>
                <a:lnTo>
                  <a:pt x="341375" y="28955"/>
                </a:lnTo>
                <a:lnTo>
                  <a:pt x="355091" y="34289"/>
                </a:lnTo>
                <a:lnTo>
                  <a:pt x="354329" y="34289"/>
                </a:lnTo>
                <a:lnTo>
                  <a:pt x="368046" y="40385"/>
                </a:lnTo>
                <a:lnTo>
                  <a:pt x="367284" y="39624"/>
                </a:lnTo>
                <a:lnTo>
                  <a:pt x="380238" y="46481"/>
                </a:lnTo>
                <a:lnTo>
                  <a:pt x="392429" y="53339"/>
                </a:lnTo>
                <a:lnTo>
                  <a:pt x="404622" y="60959"/>
                </a:lnTo>
                <a:lnTo>
                  <a:pt x="403860" y="60959"/>
                </a:lnTo>
                <a:lnTo>
                  <a:pt x="416051" y="69341"/>
                </a:lnTo>
                <a:lnTo>
                  <a:pt x="415289" y="69341"/>
                </a:lnTo>
                <a:lnTo>
                  <a:pt x="426720" y="77724"/>
                </a:lnTo>
                <a:lnTo>
                  <a:pt x="437388" y="86867"/>
                </a:lnTo>
                <a:lnTo>
                  <a:pt x="447294" y="96774"/>
                </a:lnTo>
                <a:lnTo>
                  <a:pt x="457200" y="106679"/>
                </a:lnTo>
                <a:lnTo>
                  <a:pt x="466344" y="117347"/>
                </a:lnTo>
                <a:lnTo>
                  <a:pt x="474725" y="128015"/>
                </a:lnTo>
                <a:lnTo>
                  <a:pt x="483108" y="139445"/>
                </a:lnTo>
                <a:lnTo>
                  <a:pt x="490727" y="151637"/>
                </a:lnTo>
                <a:lnTo>
                  <a:pt x="497586" y="163829"/>
                </a:lnTo>
                <a:lnTo>
                  <a:pt x="503682" y="176021"/>
                </a:lnTo>
                <a:lnTo>
                  <a:pt x="509777" y="188975"/>
                </a:lnTo>
                <a:lnTo>
                  <a:pt x="515112" y="202691"/>
                </a:lnTo>
                <a:lnTo>
                  <a:pt x="515112" y="201929"/>
                </a:lnTo>
                <a:lnTo>
                  <a:pt x="519684" y="216407"/>
                </a:lnTo>
                <a:lnTo>
                  <a:pt x="519684" y="215645"/>
                </a:lnTo>
                <a:lnTo>
                  <a:pt x="523494" y="230124"/>
                </a:lnTo>
                <a:lnTo>
                  <a:pt x="523494" y="229362"/>
                </a:lnTo>
                <a:lnTo>
                  <a:pt x="526541" y="243839"/>
                </a:lnTo>
                <a:lnTo>
                  <a:pt x="529589" y="258317"/>
                </a:lnTo>
                <a:lnTo>
                  <a:pt x="531113" y="272795"/>
                </a:lnTo>
                <a:lnTo>
                  <a:pt x="532638" y="287274"/>
                </a:lnTo>
                <a:lnTo>
                  <a:pt x="532638" y="317753"/>
                </a:lnTo>
                <a:lnTo>
                  <a:pt x="531113" y="332231"/>
                </a:lnTo>
                <a:lnTo>
                  <a:pt x="529589" y="346709"/>
                </a:lnTo>
                <a:lnTo>
                  <a:pt x="526541" y="361188"/>
                </a:lnTo>
                <a:lnTo>
                  <a:pt x="530351" y="392429"/>
                </a:lnTo>
                <a:lnTo>
                  <a:pt x="534162" y="377951"/>
                </a:lnTo>
                <a:lnTo>
                  <a:pt x="537972" y="363474"/>
                </a:lnTo>
                <a:lnTo>
                  <a:pt x="540258" y="348233"/>
                </a:lnTo>
                <a:lnTo>
                  <a:pt x="542544" y="333755"/>
                </a:lnTo>
                <a:lnTo>
                  <a:pt x="543305" y="317753"/>
                </a:lnTo>
                <a:lnTo>
                  <a:pt x="544067" y="302513"/>
                </a:lnTo>
                <a:lnTo>
                  <a:pt x="543305" y="287274"/>
                </a:lnTo>
                <a:lnTo>
                  <a:pt x="542544" y="271271"/>
                </a:lnTo>
                <a:lnTo>
                  <a:pt x="540258" y="256793"/>
                </a:lnTo>
                <a:lnTo>
                  <a:pt x="537972" y="241553"/>
                </a:lnTo>
                <a:lnTo>
                  <a:pt x="534162" y="227075"/>
                </a:lnTo>
                <a:lnTo>
                  <a:pt x="530351" y="212597"/>
                </a:lnTo>
                <a:lnTo>
                  <a:pt x="525779" y="198881"/>
                </a:lnTo>
                <a:lnTo>
                  <a:pt x="519684" y="185165"/>
                </a:lnTo>
                <a:lnTo>
                  <a:pt x="514350" y="171450"/>
                </a:lnTo>
                <a:lnTo>
                  <a:pt x="507491" y="158495"/>
                </a:lnTo>
                <a:lnTo>
                  <a:pt x="499872" y="145541"/>
                </a:lnTo>
                <a:lnTo>
                  <a:pt x="492251" y="133350"/>
                </a:lnTo>
                <a:lnTo>
                  <a:pt x="483870" y="121919"/>
                </a:lnTo>
                <a:lnTo>
                  <a:pt x="474725" y="110489"/>
                </a:lnTo>
                <a:lnTo>
                  <a:pt x="465582" y="99059"/>
                </a:lnTo>
                <a:lnTo>
                  <a:pt x="454913" y="88391"/>
                </a:lnTo>
                <a:lnTo>
                  <a:pt x="445008" y="78485"/>
                </a:lnTo>
                <a:lnTo>
                  <a:pt x="433577" y="69341"/>
                </a:lnTo>
                <a:lnTo>
                  <a:pt x="422148" y="60197"/>
                </a:lnTo>
                <a:lnTo>
                  <a:pt x="410717" y="51815"/>
                </a:lnTo>
                <a:lnTo>
                  <a:pt x="398525" y="44195"/>
                </a:lnTo>
                <a:lnTo>
                  <a:pt x="385572" y="36575"/>
                </a:lnTo>
                <a:lnTo>
                  <a:pt x="372617" y="29717"/>
                </a:lnTo>
                <a:lnTo>
                  <a:pt x="358901" y="23621"/>
                </a:lnTo>
                <a:lnTo>
                  <a:pt x="345186" y="18287"/>
                </a:lnTo>
                <a:lnTo>
                  <a:pt x="331470" y="13715"/>
                </a:lnTo>
                <a:lnTo>
                  <a:pt x="316991" y="9905"/>
                </a:lnTo>
                <a:lnTo>
                  <a:pt x="302513" y="6095"/>
                </a:lnTo>
                <a:lnTo>
                  <a:pt x="287274" y="3809"/>
                </a:lnTo>
                <a:lnTo>
                  <a:pt x="272034" y="1524"/>
                </a:lnTo>
                <a:lnTo>
                  <a:pt x="256794" y="762"/>
                </a:lnTo>
                <a:lnTo>
                  <a:pt x="241553" y="0"/>
                </a:lnTo>
                <a:lnTo>
                  <a:pt x="225551" y="762"/>
                </a:lnTo>
                <a:lnTo>
                  <a:pt x="210312" y="1524"/>
                </a:lnTo>
                <a:lnTo>
                  <a:pt x="195072" y="3809"/>
                </a:lnTo>
                <a:lnTo>
                  <a:pt x="180594" y="6095"/>
                </a:lnTo>
                <a:lnTo>
                  <a:pt x="166115" y="9905"/>
                </a:lnTo>
                <a:lnTo>
                  <a:pt x="151637" y="13715"/>
                </a:lnTo>
                <a:lnTo>
                  <a:pt x="137160" y="18287"/>
                </a:lnTo>
                <a:lnTo>
                  <a:pt x="123444" y="23621"/>
                </a:lnTo>
                <a:lnTo>
                  <a:pt x="110489" y="29717"/>
                </a:lnTo>
                <a:lnTo>
                  <a:pt x="97536" y="36575"/>
                </a:lnTo>
                <a:lnTo>
                  <a:pt x="84582" y="44195"/>
                </a:lnTo>
                <a:lnTo>
                  <a:pt x="72389" y="51815"/>
                </a:lnTo>
                <a:lnTo>
                  <a:pt x="60198" y="60197"/>
                </a:lnTo>
                <a:lnTo>
                  <a:pt x="48767" y="69341"/>
                </a:lnTo>
                <a:lnTo>
                  <a:pt x="38100" y="78485"/>
                </a:lnTo>
                <a:lnTo>
                  <a:pt x="27432" y="88391"/>
                </a:lnTo>
                <a:lnTo>
                  <a:pt x="17525" y="99059"/>
                </a:lnTo>
                <a:lnTo>
                  <a:pt x="8382" y="110489"/>
                </a:lnTo>
                <a:lnTo>
                  <a:pt x="0" y="139445"/>
                </a:lnTo>
                <a:lnTo>
                  <a:pt x="8382" y="128015"/>
                </a:lnTo>
                <a:lnTo>
                  <a:pt x="7620" y="128015"/>
                </a:lnTo>
                <a:lnTo>
                  <a:pt x="16763" y="117347"/>
                </a:lnTo>
                <a:lnTo>
                  <a:pt x="25908" y="106679"/>
                </a:lnTo>
                <a:lnTo>
                  <a:pt x="35813" y="96774"/>
                </a:lnTo>
                <a:lnTo>
                  <a:pt x="35051" y="96774"/>
                </a:lnTo>
                <a:lnTo>
                  <a:pt x="45720" y="86867"/>
                </a:lnTo>
                <a:lnTo>
                  <a:pt x="56387" y="77724"/>
                </a:lnTo>
                <a:lnTo>
                  <a:pt x="67055" y="69341"/>
                </a:lnTo>
                <a:lnTo>
                  <a:pt x="78486" y="60959"/>
                </a:lnTo>
                <a:lnTo>
                  <a:pt x="90677" y="53339"/>
                </a:lnTo>
                <a:lnTo>
                  <a:pt x="89915" y="53339"/>
                </a:lnTo>
                <a:lnTo>
                  <a:pt x="102870" y="46481"/>
                </a:lnTo>
                <a:lnTo>
                  <a:pt x="102108" y="46481"/>
                </a:lnTo>
                <a:lnTo>
                  <a:pt x="115062" y="39624"/>
                </a:lnTo>
                <a:lnTo>
                  <a:pt x="115062" y="40385"/>
                </a:lnTo>
                <a:lnTo>
                  <a:pt x="128015" y="34289"/>
                </a:lnTo>
                <a:lnTo>
                  <a:pt x="141732" y="28955"/>
                </a:lnTo>
                <a:lnTo>
                  <a:pt x="140970" y="28955"/>
                </a:lnTo>
                <a:lnTo>
                  <a:pt x="154686" y="24383"/>
                </a:lnTo>
                <a:lnTo>
                  <a:pt x="168401" y="20574"/>
                </a:lnTo>
                <a:lnTo>
                  <a:pt x="182879" y="17525"/>
                </a:lnTo>
                <a:lnTo>
                  <a:pt x="197358" y="14477"/>
                </a:lnTo>
                <a:lnTo>
                  <a:pt x="196596" y="14477"/>
                </a:lnTo>
                <a:lnTo>
                  <a:pt x="211836" y="12953"/>
                </a:lnTo>
                <a:lnTo>
                  <a:pt x="226313" y="11429"/>
                </a:lnTo>
                <a:lnTo>
                  <a:pt x="256032" y="1142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sz="1539"/>
          </a:p>
        </p:txBody>
      </p:sp>
      <p:sp>
        <p:nvSpPr>
          <p:cNvPr id="52" name="object 52"/>
          <p:cNvSpPr/>
          <p:nvPr/>
        </p:nvSpPr>
        <p:spPr>
          <a:xfrm>
            <a:off x="4427564" y="2691615"/>
            <a:ext cx="505635" cy="422883"/>
          </a:xfrm>
          <a:custGeom>
            <a:avLst/>
            <a:gdLst/>
            <a:ahLst/>
            <a:cxnLst/>
            <a:rect l="l" t="t" r="r" b="b"/>
            <a:pathLst>
              <a:path w="591312" h="494538">
                <a:moveTo>
                  <a:pt x="551688" y="342900"/>
                </a:moveTo>
                <a:lnTo>
                  <a:pt x="544068" y="355091"/>
                </a:lnTo>
                <a:lnTo>
                  <a:pt x="535686" y="366522"/>
                </a:lnTo>
                <a:lnTo>
                  <a:pt x="527304" y="377189"/>
                </a:lnTo>
                <a:lnTo>
                  <a:pt x="518160" y="387857"/>
                </a:lnTo>
                <a:lnTo>
                  <a:pt x="508254" y="397763"/>
                </a:lnTo>
                <a:lnTo>
                  <a:pt x="498348" y="407669"/>
                </a:lnTo>
                <a:lnTo>
                  <a:pt x="487680" y="416813"/>
                </a:lnTo>
                <a:lnTo>
                  <a:pt x="476250" y="425195"/>
                </a:lnTo>
                <a:lnTo>
                  <a:pt x="477012" y="425195"/>
                </a:lnTo>
                <a:lnTo>
                  <a:pt x="464820" y="433577"/>
                </a:lnTo>
                <a:lnTo>
                  <a:pt x="465582" y="433577"/>
                </a:lnTo>
                <a:lnTo>
                  <a:pt x="453389" y="441198"/>
                </a:lnTo>
                <a:lnTo>
                  <a:pt x="441198" y="448055"/>
                </a:lnTo>
                <a:lnTo>
                  <a:pt x="428244" y="454913"/>
                </a:lnTo>
                <a:lnTo>
                  <a:pt x="429006" y="454151"/>
                </a:lnTo>
                <a:lnTo>
                  <a:pt x="415289" y="460248"/>
                </a:lnTo>
                <a:lnTo>
                  <a:pt x="416051" y="460248"/>
                </a:lnTo>
                <a:lnTo>
                  <a:pt x="402336" y="465581"/>
                </a:lnTo>
                <a:lnTo>
                  <a:pt x="388620" y="470153"/>
                </a:lnTo>
                <a:lnTo>
                  <a:pt x="389382" y="470153"/>
                </a:lnTo>
                <a:lnTo>
                  <a:pt x="374904" y="473963"/>
                </a:lnTo>
                <a:lnTo>
                  <a:pt x="375665" y="473963"/>
                </a:lnTo>
                <a:lnTo>
                  <a:pt x="361188" y="477774"/>
                </a:lnTo>
                <a:lnTo>
                  <a:pt x="361188" y="477012"/>
                </a:lnTo>
                <a:lnTo>
                  <a:pt x="346710" y="480060"/>
                </a:lnTo>
                <a:lnTo>
                  <a:pt x="332232" y="481584"/>
                </a:lnTo>
                <a:lnTo>
                  <a:pt x="316992" y="483107"/>
                </a:lnTo>
                <a:lnTo>
                  <a:pt x="287274" y="483107"/>
                </a:lnTo>
                <a:lnTo>
                  <a:pt x="272796" y="481584"/>
                </a:lnTo>
                <a:lnTo>
                  <a:pt x="257556" y="480060"/>
                </a:lnTo>
                <a:lnTo>
                  <a:pt x="258318" y="480060"/>
                </a:lnTo>
                <a:lnTo>
                  <a:pt x="243839" y="477012"/>
                </a:lnTo>
                <a:lnTo>
                  <a:pt x="243839" y="477774"/>
                </a:lnTo>
                <a:lnTo>
                  <a:pt x="229362" y="473963"/>
                </a:lnTo>
                <a:lnTo>
                  <a:pt x="215646" y="470153"/>
                </a:lnTo>
                <a:lnTo>
                  <a:pt x="201930" y="465581"/>
                </a:lnTo>
                <a:lnTo>
                  <a:pt x="202692" y="465581"/>
                </a:lnTo>
                <a:lnTo>
                  <a:pt x="188975" y="460248"/>
                </a:lnTo>
                <a:lnTo>
                  <a:pt x="176022" y="454151"/>
                </a:lnTo>
                <a:lnTo>
                  <a:pt x="176022" y="454913"/>
                </a:lnTo>
                <a:lnTo>
                  <a:pt x="163068" y="448055"/>
                </a:lnTo>
                <a:lnTo>
                  <a:pt x="163830" y="448055"/>
                </a:lnTo>
                <a:lnTo>
                  <a:pt x="150875" y="441198"/>
                </a:lnTo>
                <a:lnTo>
                  <a:pt x="151637" y="441198"/>
                </a:lnTo>
                <a:lnTo>
                  <a:pt x="139446" y="433577"/>
                </a:lnTo>
                <a:lnTo>
                  <a:pt x="128015" y="425195"/>
                </a:lnTo>
                <a:lnTo>
                  <a:pt x="117348" y="416813"/>
                </a:lnTo>
                <a:lnTo>
                  <a:pt x="106680" y="407669"/>
                </a:lnTo>
                <a:lnTo>
                  <a:pt x="96012" y="397763"/>
                </a:lnTo>
                <a:lnTo>
                  <a:pt x="96774" y="397763"/>
                </a:lnTo>
                <a:lnTo>
                  <a:pt x="86868" y="387857"/>
                </a:lnTo>
                <a:lnTo>
                  <a:pt x="77724" y="377189"/>
                </a:lnTo>
                <a:lnTo>
                  <a:pt x="68580" y="366522"/>
                </a:lnTo>
                <a:lnTo>
                  <a:pt x="69342" y="366522"/>
                </a:lnTo>
                <a:lnTo>
                  <a:pt x="60960" y="355091"/>
                </a:lnTo>
                <a:lnTo>
                  <a:pt x="53339" y="342900"/>
                </a:lnTo>
                <a:lnTo>
                  <a:pt x="46482" y="330707"/>
                </a:lnTo>
                <a:lnTo>
                  <a:pt x="39624" y="318515"/>
                </a:lnTo>
                <a:lnTo>
                  <a:pt x="34289" y="305562"/>
                </a:lnTo>
                <a:lnTo>
                  <a:pt x="28956" y="291845"/>
                </a:lnTo>
                <a:lnTo>
                  <a:pt x="28956" y="292607"/>
                </a:lnTo>
                <a:lnTo>
                  <a:pt x="24384" y="278129"/>
                </a:lnTo>
                <a:lnTo>
                  <a:pt x="24384" y="278891"/>
                </a:lnTo>
                <a:lnTo>
                  <a:pt x="20574" y="264413"/>
                </a:lnTo>
                <a:lnTo>
                  <a:pt x="20574" y="265175"/>
                </a:lnTo>
                <a:lnTo>
                  <a:pt x="16763" y="250698"/>
                </a:lnTo>
                <a:lnTo>
                  <a:pt x="14477" y="236219"/>
                </a:lnTo>
                <a:lnTo>
                  <a:pt x="12192" y="221741"/>
                </a:lnTo>
                <a:lnTo>
                  <a:pt x="12954" y="221741"/>
                </a:lnTo>
                <a:lnTo>
                  <a:pt x="11430" y="207263"/>
                </a:lnTo>
                <a:lnTo>
                  <a:pt x="11430" y="176784"/>
                </a:lnTo>
                <a:lnTo>
                  <a:pt x="12954" y="162305"/>
                </a:lnTo>
                <a:lnTo>
                  <a:pt x="12192" y="162305"/>
                </a:lnTo>
                <a:lnTo>
                  <a:pt x="14477" y="147827"/>
                </a:lnTo>
                <a:lnTo>
                  <a:pt x="16763" y="133350"/>
                </a:lnTo>
                <a:lnTo>
                  <a:pt x="20574" y="118872"/>
                </a:lnTo>
                <a:lnTo>
                  <a:pt x="20574" y="119634"/>
                </a:lnTo>
                <a:lnTo>
                  <a:pt x="24384" y="105155"/>
                </a:lnTo>
                <a:lnTo>
                  <a:pt x="24384" y="105917"/>
                </a:lnTo>
                <a:lnTo>
                  <a:pt x="28956" y="91439"/>
                </a:lnTo>
                <a:lnTo>
                  <a:pt x="28956" y="92201"/>
                </a:lnTo>
                <a:lnTo>
                  <a:pt x="34289" y="78486"/>
                </a:lnTo>
                <a:lnTo>
                  <a:pt x="39624" y="65531"/>
                </a:lnTo>
                <a:lnTo>
                  <a:pt x="46482" y="53339"/>
                </a:lnTo>
                <a:lnTo>
                  <a:pt x="53339" y="41148"/>
                </a:lnTo>
                <a:lnTo>
                  <a:pt x="60960" y="28955"/>
                </a:lnTo>
                <a:lnTo>
                  <a:pt x="69342" y="0"/>
                </a:lnTo>
                <a:lnTo>
                  <a:pt x="60198" y="11429"/>
                </a:lnTo>
                <a:lnTo>
                  <a:pt x="51815" y="22860"/>
                </a:lnTo>
                <a:lnTo>
                  <a:pt x="43434" y="35051"/>
                </a:lnTo>
                <a:lnTo>
                  <a:pt x="36575" y="48005"/>
                </a:lnTo>
                <a:lnTo>
                  <a:pt x="29718" y="60960"/>
                </a:lnTo>
                <a:lnTo>
                  <a:pt x="23622" y="74675"/>
                </a:lnTo>
                <a:lnTo>
                  <a:pt x="18287" y="88391"/>
                </a:lnTo>
                <a:lnTo>
                  <a:pt x="13715" y="102107"/>
                </a:lnTo>
                <a:lnTo>
                  <a:pt x="9144" y="116586"/>
                </a:lnTo>
                <a:lnTo>
                  <a:pt x="6096" y="131063"/>
                </a:lnTo>
                <a:lnTo>
                  <a:pt x="3810" y="146303"/>
                </a:lnTo>
                <a:lnTo>
                  <a:pt x="1524" y="160781"/>
                </a:lnTo>
                <a:lnTo>
                  <a:pt x="0" y="176784"/>
                </a:lnTo>
                <a:lnTo>
                  <a:pt x="0" y="207263"/>
                </a:lnTo>
                <a:lnTo>
                  <a:pt x="1524" y="223265"/>
                </a:lnTo>
                <a:lnTo>
                  <a:pt x="3810" y="237743"/>
                </a:lnTo>
                <a:lnTo>
                  <a:pt x="6096" y="252984"/>
                </a:lnTo>
                <a:lnTo>
                  <a:pt x="9144" y="267462"/>
                </a:lnTo>
                <a:lnTo>
                  <a:pt x="13715" y="281939"/>
                </a:lnTo>
                <a:lnTo>
                  <a:pt x="18287" y="295655"/>
                </a:lnTo>
                <a:lnTo>
                  <a:pt x="23622" y="309372"/>
                </a:lnTo>
                <a:lnTo>
                  <a:pt x="29718" y="323088"/>
                </a:lnTo>
                <a:lnTo>
                  <a:pt x="36575" y="336041"/>
                </a:lnTo>
                <a:lnTo>
                  <a:pt x="43434" y="348995"/>
                </a:lnTo>
                <a:lnTo>
                  <a:pt x="51815" y="361188"/>
                </a:lnTo>
                <a:lnTo>
                  <a:pt x="60198" y="372617"/>
                </a:lnTo>
                <a:lnTo>
                  <a:pt x="69342" y="384048"/>
                </a:lnTo>
                <a:lnTo>
                  <a:pt x="78486" y="395477"/>
                </a:lnTo>
                <a:lnTo>
                  <a:pt x="88392" y="406145"/>
                </a:lnTo>
                <a:lnTo>
                  <a:pt x="99060" y="416051"/>
                </a:lnTo>
                <a:lnTo>
                  <a:pt x="109727" y="425195"/>
                </a:lnTo>
                <a:lnTo>
                  <a:pt x="121158" y="434339"/>
                </a:lnTo>
                <a:lnTo>
                  <a:pt x="133350" y="442722"/>
                </a:lnTo>
                <a:lnTo>
                  <a:pt x="145542" y="450341"/>
                </a:lnTo>
                <a:lnTo>
                  <a:pt x="158496" y="457962"/>
                </a:lnTo>
                <a:lnTo>
                  <a:pt x="171450" y="464819"/>
                </a:lnTo>
                <a:lnTo>
                  <a:pt x="184404" y="470915"/>
                </a:lnTo>
                <a:lnTo>
                  <a:pt x="198120" y="476250"/>
                </a:lnTo>
                <a:lnTo>
                  <a:pt x="212598" y="480822"/>
                </a:lnTo>
                <a:lnTo>
                  <a:pt x="227075" y="484631"/>
                </a:lnTo>
                <a:lnTo>
                  <a:pt x="241554" y="488441"/>
                </a:lnTo>
                <a:lnTo>
                  <a:pt x="256032" y="490727"/>
                </a:lnTo>
                <a:lnTo>
                  <a:pt x="271272" y="493013"/>
                </a:lnTo>
                <a:lnTo>
                  <a:pt x="286512" y="493775"/>
                </a:lnTo>
                <a:lnTo>
                  <a:pt x="302513" y="494538"/>
                </a:lnTo>
                <a:lnTo>
                  <a:pt x="317754" y="493775"/>
                </a:lnTo>
                <a:lnTo>
                  <a:pt x="317754" y="483107"/>
                </a:lnTo>
                <a:lnTo>
                  <a:pt x="332994" y="493013"/>
                </a:lnTo>
                <a:lnTo>
                  <a:pt x="348234" y="490727"/>
                </a:lnTo>
                <a:lnTo>
                  <a:pt x="363474" y="488441"/>
                </a:lnTo>
                <a:lnTo>
                  <a:pt x="377951" y="484631"/>
                </a:lnTo>
                <a:lnTo>
                  <a:pt x="392430" y="480822"/>
                </a:lnTo>
                <a:lnTo>
                  <a:pt x="406146" y="476250"/>
                </a:lnTo>
                <a:lnTo>
                  <a:pt x="419862" y="470915"/>
                </a:lnTo>
                <a:lnTo>
                  <a:pt x="433577" y="464819"/>
                </a:lnTo>
                <a:lnTo>
                  <a:pt x="446532" y="457962"/>
                </a:lnTo>
                <a:lnTo>
                  <a:pt x="459486" y="450341"/>
                </a:lnTo>
                <a:lnTo>
                  <a:pt x="471677" y="442722"/>
                </a:lnTo>
                <a:lnTo>
                  <a:pt x="483108" y="434339"/>
                </a:lnTo>
                <a:lnTo>
                  <a:pt x="494538" y="425195"/>
                </a:lnTo>
                <a:lnTo>
                  <a:pt x="505968" y="416051"/>
                </a:lnTo>
                <a:lnTo>
                  <a:pt x="515874" y="406145"/>
                </a:lnTo>
                <a:lnTo>
                  <a:pt x="526542" y="395477"/>
                </a:lnTo>
                <a:lnTo>
                  <a:pt x="535686" y="384048"/>
                </a:lnTo>
                <a:lnTo>
                  <a:pt x="544830" y="372617"/>
                </a:lnTo>
                <a:lnTo>
                  <a:pt x="553212" y="361188"/>
                </a:lnTo>
                <a:lnTo>
                  <a:pt x="560832" y="348995"/>
                </a:lnTo>
                <a:lnTo>
                  <a:pt x="568451" y="336041"/>
                </a:lnTo>
                <a:lnTo>
                  <a:pt x="575310" y="323088"/>
                </a:lnTo>
                <a:lnTo>
                  <a:pt x="580644" y="309372"/>
                </a:lnTo>
                <a:lnTo>
                  <a:pt x="586739" y="295655"/>
                </a:lnTo>
                <a:lnTo>
                  <a:pt x="591312" y="281939"/>
                </a:lnTo>
                <a:lnTo>
                  <a:pt x="587501" y="250698"/>
                </a:lnTo>
                <a:lnTo>
                  <a:pt x="584454" y="265175"/>
                </a:lnTo>
                <a:lnTo>
                  <a:pt x="584454" y="264413"/>
                </a:lnTo>
                <a:lnTo>
                  <a:pt x="580644" y="278891"/>
                </a:lnTo>
                <a:lnTo>
                  <a:pt x="580644" y="278129"/>
                </a:lnTo>
                <a:lnTo>
                  <a:pt x="576072" y="292607"/>
                </a:lnTo>
                <a:lnTo>
                  <a:pt x="576072" y="291845"/>
                </a:lnTo>
                <a:lnTo>
                  <a:pt x="570738" y="305562"/>
                </a:lnTo>
                <a:lnTo>
                  <a:pt x="564642" y="318515"/>
                </a:lnTo>
                <a:lnTo>
                  <a:pt x="558546" y="330707"/>
                </a:lnTo>
                <a:lnTo>
                  <a:pt x="551688" y="3429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sz="1539"/>
          </a:p>
        </p:txBody>
      </p:sp>
      <p:sp>
        <p:nvSpPr>
          <p:cNvPr id="53" name="object 53"/>
          <p:cNvSpPr/>
          <p:nvPr/>
        </p:nvSpPr>
        <p:spPr>
          <a:xfrm>
            <a:off x="4698626" y="2606908"/>
            <a:ext cx="13031" cy="1303"/>
          </a:xfrm>
          <a:custGeom>
            <a:avLst/>
            <a:gdLst/>
            <a:ahLst/>
            <a:cxnLst/>
            <a:rect l="l" t="t" r="r" b="b"/>
            <a:pathLst>
              <a:path w="15239" h="1524">
                <a:moveTo>
                  <a:pt x="15239" y="1524"/>
                </a:moveTo>
                <a:lnTo>
                  <a:pt x="762" y="0"/>
                </a:lnTo>
                <a:lnTo>
                  <a:pt x="0" y="0"/>
                </a:lnTo>
                <a:lnTo>
                  <a:pt x="15239" y="152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sz="1539"/>
          </a:p>
        </p:txBody>
      </p:sp>
      <p:sp>
        <p:nvSpPr>
          <p:cNvPr id="55" name="object 55"/>
          <p:cNvSpPr/>
          <p:nvPr/>
        </p:nvSpPr>
        <p:spPr>
          <a:xfrm>
            <a:off x="5862369" y="2145581"/>
            <a:ext cx="657455" cy="657456"/>
          </a:xfrm>
          <a:custGeom>
            <a:avLst/>
            <a:gdLst/>
            <a:ahLst/>
            <a:cxnLst/>
            <a:rect l="l" t="t" r="r" b="b"/>
            <a:pathLst>
              <a:path w="768857" h="768858">
                <a:moveTo>
                  <a:pt x="495300" y="28194"/>
                </a:moveTo>
                <a:lnTo>
                  <a:pt x="512825" y="34290"/>
                </a:lnTo>
                <a:lnTo>
                  <a:pt x="498347" y="17525"/>
                </a:lnTo>
                <a:lnTo>
                  <a:pt x="480059" y="12192"/>
                </a:lnTo>
                <a:lnTo>
                  <a:pt x="461771" y="8382"/>
                </a:lnTo>
                <a:lnTo>
                  <a:pt x="442721" y="4572"/>
                </a:lnTo>
                <a:lnTo>
                  <a:pt x="423671" y="2286"/>
                </a:lnTo>
                <a:lnTo>
                  <a:pt x="403859" y="762"/>
                </a:lnTo>
                <a:lnTo>
                  <a:pt x="384047" y="0"/>
                </a:lnTo>
                <a:lnTo>
                  <a:pt x="364235" y="762"/>
                </a:lnTo>
                <a:lnTo>
                  <a:pt x="345185" y="2286"/>
                </a:lnTo>
                <a:lnTo>
                  <a:pt x="325374" y="4572"/>
                </a:lnTo>
                <a:lnTo>
                  <a:pt x="307085" y="8382"/>
                </a:lnTo>
                <a:lnTo>
                  <a:pt x="288035" y="12192"/>
                </a:lnTo>
                <a:lnTo>
                  <a:pt x="269747" y="17525"/>
                </a:lnTo>
                <a:lnTo>
                  <a:pt x="252221" y="23622"/>
                </a:lnTo>
                <a:lnTo>
                  <a:pt x="234695" y="30480"/>
                </a:lnTo>
                <a:lnTo>
                  <a:pt x="217169" y="38100"/>
                </a:lnTo>
                <a:lnTo>
                  <a:pt x="201167" y="46482"/>
                </a:lnTo>
                <a:lnTo>
                  <a:pt x="185165" y="55625"/>
                </a:lnTo>
                <a:lnTo>
                  <a:pt x="169163" y="65532"/>
                </a:lnTo>
                <a:lnTo>
                  <a:pt x="153924" y="76200"/>
                </a:lnTo>
                <a:lnTo>
                  <a:pt x="139445" y="87630"/>
                </a:lnTo>
                <a:lnTo>
                  <a:pt x="125729" y="99822"/>
                </a:lnTo>
                <a:lnTo>
                  <a:pt x="112013" y="112775"/>
                </a:lnTo>
                <a:lnTo>
                  <a:pt x="99821" y="125730"/>
                </a:lnTo>
                <a:lnTo>
                  <a:pt x="87629" y="140208"/>
                </a:lnTo>
                <a:lnTo>
                  <a:pt x="76200" y="154686"/>
                </a:lnTo>
                <a:lnTo>
                  <a:pt x="65531" y="169925"/>
                </a:lnTo>
                <a:lnTo>
                  <a:pt x="55625" y="185166"/>
                </a:lnTo>
                <a:lnTo>
                  <a:pt x="46481" y="201168"/>
                </a:lnTo>
                <a:lnTo>
                  <a:pt x="37337" y="217932"/>
                </a:lnTo>
                <a:lnTo>
                  <a:pt x="29717" y="234696"/>
                </a:lnTo>
                <a:lnTo>
                  <a:pt x="22859" y="252222"/>
                </a:lnTo>
                <a:lnTo>
                  <a:pt x="16763" y="270510"/>
                </a:lnTo>
                <a:lnTo>
                  <a:pt x="11429" y="288036"/>
                </a:lnTo>
                <a:lnTo>
                  <a:pt x="10667" y="384048"/>
                </a:lnTo>
                <a:lnTo>
                  <a:pt x="7619" y="307086"/>
                </a:lnTo>
                <a:lnTo>
                  <a:pt x="3809" y="326136"/>
                </a:lnTo>
                <a:lnTo>
                  <a:pt x="1524" y="345186"/>
                </a:lnTo>
                <a:lnTo>
                  <a:pt x="0" y="364998"/>
                </a:lnTo>
                <a:lnTo>
                  <a:pt x="0" y="403860"/>
                </a:lnTo>
                <a:lnTo>
                  <a:pt x="1524" y="423672"/>
                </a:lnTo>
                <a:lnTo>
                  <a:pt x="3809" y="442722"/>
                </a:lnTo>
                <a:lnTo>
                  <a:pt x="7619" y="461772"/>
                </a:lnTo>
                <a:lnTo>
                  <a:pt x="11429" y="480060"/>
                </a:lnTo>
                <a:lnTo>
                  <a:pt x="10667" y="384810"/>
                </a:lnTo>
                <a:lnTo>
                  <a:pt x="10682" y="384429"/>
                </a:lnTo>
                <a:lnTo>
                  <a:pt x="11429" y="364998"/>
                </a:lnTo>
                <a:lnTo>
                  <a:pt x="12953" y="345948"/>
                </a:lnTo>
                <a:lnTo>
                  <a:pt x="12953" y="346710"/>
                </a:lnTo>
                <a:lnTo>
                  <a:pt x="15239" y="327660"/>
                </a:lnTo>
                <a:lnTo>
                  <a:pt x="18287" y="309372"/>
                </a:lnTo>
                <a:lnTo>
                  <a:pt x="22859" y="291084"/>
                </a:lnTo>
                <a:lnTo>
                  <a:pt x="27431" y="273558"/>
                </a:lnTo>
                <a:lnTo>
                  <a:pt x="33527" y="256032"/>
                </a:lnTo>
                <a:lnTo>
                  <a:pt x="40385" y="239268"/>
                </a:lnTo>
                <a:lnTo>
                  <a:pt x="48005" y="222504"/>
                </a:lnTo>
                <a:lnTo>
                  <a:pt x="55625" y="206501"/>
                </a:lnTo>
                <a:lnTo>
                  <a:pt x="64769" y="190500"/>
                </a:lnTo>
                <a:lnTo>
                  <a:pt x="64769" y="191262"/>
                </a:lnTo>
                <a:lnTo>
                  <a:pt x="74675" y="176022"/>
                </a:lnTo>
                <a:lnTo>
                  <a:pt x="85343" y="160782"/>
                </a:lnTo>
                <a:lnTo>
                  <a:pt x="85343" y="161544"/>
                </a:lnTo>
                <a:lnTo>
                  <a:pt x="96011" y="147066"/>
                </a:lnTo>
                <a:lnTo>
                  <a:pt x="108203" y="133350"/>
                </a:lnTo>
                <a:lnTo>
                  <a:pt x="107441" y="133350"/>
                </a:lnTo>
                <a:lnTo>
                  <a:pt x="120395" y="120396"/>
                </a:lnTo>
                <a:lnTo>
                  <a:pt x="133350" y="108204"/>
                </a:lnTo>
                <a:lnTo>
                  <a:pt x="147065" y="96774"/>
                </a:lnTo>
                <a:lnTo>
                  <a:pt x="146303" y="96774"/>
                </a:lnTo>
                <a:lnTo>
                  <a:pt x="160781" y="85344"/>
                </a:lnTo>
                <a:lnTo>
                  <a:pt x="175259" y="74675"/>
                </a:lnTo>
                <a:lnTo>
                  <a:pt x="175259" y="75437"/>
                </a:lnTo>
                <a:lnTo>
                  <a:pt x="190500" y="65532"/>
                </a:lnTo>
                <a:lnTo>
                  <a:pt x="206501" y="56387"/>
                </a:lnTo>
                <a:lnTo>
                  <a:pt x="222503" y="48006"/>
                </a:lnTo>
                <a:lnTo>
                  <a:pt x="239267" y="40386"/>
                </a:lnTo>
                <a:lnTo>
                  <a:pt x="238505" y="40386"/>
                </a:lnTo>
                <a:lnTo>
                  <a:pt x="256031" y="33528"/>
                </a:lnTo>
                <a:lnTo>
                  <a:pt x="256031" y="34290"/>
                </a:lnTo>
                <a:lnTo>
                  <a:pt x="273557" y="28194"/>
                </a:lnTo>
                <a:lnTo>
                  <a:pt x="272795" y="28194"/>
                </a:lnTo>
                <a:lnTo>
                  <a:pt x="291083" y="22860"/>
                </a:lnTo>
                <a:lnTo>
                  <a:pt x="309371" y="19050"/>
                </a:lnTo>
                <a:lnTo>
                  <a:pt x="308609" y="19050"/>
                </a:lnTo>
                <a:lnTo>
                  <a:pt x="327659" y="16001"/>
                </a:lnTo>
                <a:lnTo>
                  <a:pt x="326897" y="16001"/>
                </a:lnTo>
                <a:lnTo>
                  <a:pt x="345947" y="12954"/>
                </a:lnTo>
                <a:lnTo>
                  <a:pt x="364997" y="11430"/>
                </a:lnTo>
                <a:lnTo>
                  <a:pt x="364997" y="12192"/>
                </a:lnTo>
                <a:lnTo>
                  <a:pt x="384047" y="11430"/>
                </a:lnTo>
                <a:lnTo>
                  <a:pt x="403859" y="12192"/>
                </a:lnTo>
                <a:lnTo>
                  <a:pt x="403097" y="11430"/>
                </a:lnTo>
                <a:lnTo>
                  <a:pt x="422147" y="12954"/>
                </a:lnTo>
                <a:lnTo>
                  <a:pt x="441197" y="16001"/>
                </a:lnTo>
                <a:lnTo>
                  <a:pt x="459485" y="19050"/>
                </a:lnTo>
                <a:lnTo>
                  <a:pt x="477774" y="22860"/>
                </a:lnTo>
                <a:lnTo>
                  <a:pt x="477011" y="22860"/>
                </a:lnTo>
                <a:lnTo>
                  <a:pt x="495300" y="28194"/>
                </a:lnTo>
                <a:close/>
              </a:path>
              <a:path w="768857" h="768858">
                <a:moveTo>
                  <a:pt x="7619" y="307086"/>
                </a:moveTo>
                <a:lnTo>
                  <a:pt x="10667" y="384048"/>
                </a:lnTo>
                <a:lnTo>
                  <a:pt x="11429" y="288036"/>
                </a:lnTo>
                <a:lnTo>
                  <a:pt x="7619" y="307086"/>
                </a:lnTo>
                <a:close/>
              </a:path>
              <a:path w="768857" h="768858">
                <a:moveTo>
                  <a:pt x="308609" y="749808"/>
                </a:moveTo>
                <a:lnTo>
                  <a:pt x="309371" y="749808"/>
                </a:lnTo>
                <a:lnTo>
                  <a:pt x="291083" y="745998"/>
                </a:lnTo>
                <a:lnTo>
                  <a:pt x="272795" y="740663"/>
                </a:lnTo>
                <a:lnTo>
                  <a:pt x="273557" y="740663"/>
                </a:lnTo>
                <a:lnTo>
                  <a:pt x="256031" y="734568"/>
                </a:lnTo>
                <a:lnTo>
                  <a:pt x="238505" y="727710"/>
                </a:lnTo>
                <a:lnTo>
                  <a:pt x="222503" y="720851"/>
                </a:lnTo>
                <a:lnTo>
                  <a:pt x="206501" y="712470"/>
                </a:lnTo>
                <a:lnTo>
                  <a:pt x="190500" y="703326"/>
                </a:lnTo>
                <a:lnTo>
                  <a:pt x="175259" y="693420"/>
                </a:lnTo>
                <a:lnTo>
                  <a:pt x="160781" y="683513"/>
                </a:lnTo>
                <a:lnTo>
                  <a:pt x="146303" y="672084"/>
                </a:lnTo>
                <a:lnTo>
                  <a:pt x="147065" y="672084"/>
                </a:lnTo>
                <a:lnTo>
                  <a:pt x="133350" y="660654"/>
                </a:lnTo>
                <a:lnTo>
                  <a:pt x="120395" y="648462"/>
                </a:lnTo>
                <a:lnTo>
                  <a:pt x="107441" y="634746"/>
                </a:lnTo>
                <a:lnTo>
                  <a:pt x="108203" y="635508"/>
                </a:lnTo>
                <a:lnTo>
                  <a:pt x="96011" y="621792"/>
                </a:lnTo>
                <a:lnTo>
                  <a:pt x="84581" y="607313"/>
                </a:lnTo>
                <a:lnTo>
                  <a:pt x="85343" y="608076"/>
                </a:lnTo>
                <a:lnTo>
                  <a:pt x="74675" y="592836"/>
                </a:lnTo>
                <a:lnTo>
                  <a:pt x="64769" y="577596"/>
                </a:lnTo>
                <a:lnTo>
                  <a:pt x="55625" y="562356"/>
                </a:lnTo>
                <a:lnTo>
                  <a:pt x="48005" y="546354"/>
                </a:lnTo>
                <a:lnTo>
                  <a:pt x="40385" y="529590"/>
                </a:lnTo>
                <a:lnTo>
                  <a:pt x="33527" y="512825"/>
                </a:lnTo>
                <a:lnTo>
                  <a:pt x="27431" y="495300"/>
                </a:lnTo>
                <a:lnTo>
                  <a:pt x="22859" y="477774"/>
                </a:lnTo>
                <a:lnTo>
                  <a:pt x="18287" y="459486"/>
                </a:lnTo>
                <a:lnTo>
                  <a:pt x="15239" y="441198"/>
                </a:lnTo>
                <a:lnTo>
                  <a:pt x="12953" y="422148"/>
                </a:lnTo>
                <a:lnTo>
                  <a:pt x="12953" y="422910"/>
                </a:lnTo>
                <a:lnTo>
                  <a:pt x="11429" y="403098"/>
                </a:lnTo>
                <a:lnTo>
                  <a:pt x="11429" y="403860"/>
                </a:lnTo>
                <a:lnTo>
                  <a:pt x="10682" y="384429"/>
                </a:lnTo>
                <a:lnTo>
                  <a:pt x="11429" y="480060"/>
                </a:lnTo>
                <a:lnTo>
                  <a:pt x="16763" y="498348"/>
                </a:lnTo>
                <a:lnTo>
                  <a:pt x="22859" y="516636"/>
                </a:lnTo>
                <a:lnTo>
                  <a:pt x="29717" y="534162"/>
                </a:lnTo>
                <a:lnTo>
                  <a:pt x="37337" y="550926"/>
                </a:lnTo>
                <a:lnTo>
                  <a:pt x="46481" y="567690"/>
                </a:lnTo>
                <a:lnTo>
                  <a:pt x="55625" y="583692"/>
                </a:lnTo>
                <a:lnTo>
                  <a:pt x="65531" y="598932"/>
                </a:lnTo>
                <a:lnTo>
                  <a:pt x="76200" y="614172"/>
                </a:lnTo>
                <a:lnTo>
                  <a:pt x="87629" y="628650"/>
                </a:lnTo>
                <a:lnTo>
                  <a:pt x="99821" y="642366"/>
                </a:lnTo>
                <a:lnTo>
                  <a:pt x="112013" y="656082"/>
                </a:lnTo>
                <a:lnTo>
                  <a:pt x="125729" y="669036"/>
                </a:lnTo>
                <a:lnTo>
                  <a:pt x="139445" y="681228"/>
                </a:lnTo>
                <a:lnTo>
                  <a:pt x="153924" y="691896"/>
                </a:lnTo>
                <a:lnTo>
                  <a:pt x="169163" y="703326"/>
                </a:lnTo>
                <a:lnTo>
                  <a:pt x="185165" y="713232"/>
                </a:lnTo>
                <a:lnTo>
                  <a:pt x="201167" y="722376"/>
                </a:lnTo>
                <a:lnTo>
                  <a:pt x="217169" y="730758"/>
                </a:lnTo>
                <a:lnTo>
                  <a:pt x="234695" y="738378"/>
                </a:lnTo>
                <a:lnTo>
                  <a:pt x="252221" y="745236"/>
                </a:lnTo>
                <a:lnTo>
                  <a:pt x="269747" y="751332"/>
                </a:lnTo>
                <a:lnTo>
                  <a:pt x="288035" y="756666"/>
                </a:lnTo>
                <a:lnTo>
                  <a:pt x="307085" y="760476"/>
                </a:lnTo>
                <a:lnTo>
                  <a:pt x="325374" y="764286"/>
                </a:lnTo>
                <a:lnTo>
                  <a:pt x="345185" y="766572"/>
                </a:lnTo>
                <a:lnTo>
                  <a:pt x="364235" y="768096"/>
                </a:lnTo>
                <a:lnTo>
                  <a:pt x="384047" y="768858"/>
                </a:lnTo>
                <a:lnTo>
                  <a:pt x="403859" y="768096"/>
                </a:lnTo>
                <a:lnTo>
                  <a:pt x="423671" y="766572"/>
                </a:lnTo>
                <a:lnTo>
                  <a:pt x="442721" y="764286"/>
                </a:lnTo>
                <a:lnTo>
                  <a:pt x="461771" y="760476"/>
                </a:lnTo>
                <a:lnTo>
                  <a:pt x="480059" y="756666"/>
                </a:lnTo>
                <a:lnTo>
                  <a:pt x="498347" y="751332"/>
                </a:lnTo>
                <a:lnTo>
                  <a:pt x="516635" y="745236"/>
                </a:lnTo>
                <a:lnTo>
                  <a:pt x="534161" y="738378"/>
                </a:lnTo>
                <a:lnTo>
                  <a:pt x="550926" y="730758"/>
                </a:lnTo>
                <a:lnTo>
                  <a:pt x="567689" y="722376"/>
                </a:lnTo>
                <a:lnTo>
                  <a:pt x="583691" y="713232"/>
                </a:lnTo>
                <a:lnTo>
                  <a:pt x="598931" y="703326"/>
                </a:lnTo>
                <a:lnTo>
                  <a:pt x="614171" y="692658"/>
                </a:lnTo>
                <a:lnTo>
                  <a:pt x="628650" y="681228"/>
                </a:lnTo>
                <a:lnTo>
                  <a:pt x="642365" y="669036"/>
                </a:lnTo>
                <a:lnTo>
                  <a:pt x="656081" y="656082"/>
                </a:lnTo>
                <a:lnTo>
                  <a:pt x="669035" y="642366"/>
                </a:lnTo>
                <a:lnTo>
                  <a:pt x="681227" y="628650"/>
                </a:lnTo>
                <a:lnTo>
                  <a:pt x="691895" y="614172"/>
                </a:lnTo>
                <a:lnTo>
                  <a:pt x="703326" y="598932"/>
                </a:lnTo>
                <a:lnTo>
                  <a:pt x="713231" y="583692"/>
                </a:lnTo>
                <a:lnTo>
                  <a:pt x="722376" y="567690"/>
                </a:lnTo>
                <a:lnTo>
                  <a:pt x="730757" y="550926"/>
                </a:lnTo>
                <a:lnTo>
                  <a:pt x="738377" y="534162"/>
                </a:lnTo>
                <a:lnTo>
                  <a:pt x="745235" y="516636"/>
                </a:lnTo>
                <a:lnTo>
                  <a:pt x="751331" y="498348"/>
                </a:lnTo>
                <a:lnTo>
                  <a:pt x="756665" y="480060"/>
                </a:lnTo>
                <a:lnTo>
                  <a:pt x="757427" y="403860"/>
                </a:lnTo>
                <a:lnTo>
                  <a:pt x="756665" y="480060"/>
                </a:lnTo>
                <a:lnTo>
                  <a:pt x="760476" y="461772"/>
                </a:lnTo>
                <a:lnTo>
                  <a:pt x="764285" y="442722"/>
                </a:lnTo>
                <a:lnTo>
                  <a:pt x="766571" y="423672"/>
                </a:lnTo>
                <a:lnTo>
                  <a:pt x="768095" y="403860"/>
                </a:lnTo>
                <a:lnTo>
                  <a:pt x="768857" y="384048"/>
                </a:lnTo>
                <a:lnTo>
                  <a:pt x="768095" y="364998"/>
                </a:lnTo>
                <a:lnTo>
                  <a:pt x="766571" y="345186"/>
                </a:lnTo>
                <a:lnTo>
                  <a:pt x="764285" y="326136"/>
                </a:lnTo>
                <a:lnTo>
                  <a:pt x="760476" y="307086"/>
                </a:lnTo>
                <a:lnTo>
                  <a:pt x="756665" y="288036"/>
                </a:lnTo>
                <a:lnTo>
                  <a:pt x="751331" y="270510"/>
                </a:lnTo>
                <a:lnTo>
                  <a:pt x="745235" y="252222"/>
                </a:lnTo>
                <a:lnTo>
                  <a:pt x="738377" y="234696"/>
                </a:lnTo>
                <a:lnTo>
                  <a:pt x="730757" y="217932"/>
                </a:lnTo>
                <a:lnTo>
                  <a:pt x="722376" y="201168"/>
                </a:lnTo>
                <a:lnTo>
                  <a:pt x="713231" y="185166"/>
                </a:lnTo>
                <a:lnTo>
                  <a:pt x="703326" y="169925"/>
                </a:lnTo>
                <a:lnTo>
                  <a:pt x="691895" y="154686"/>
                </a:lnTo>
                <a:lnTo>
                  <a:pt x="681227" y="140208"/>
                </a:lnTo>
                <a:lnTo>
                  <a:pt x="669035" y="125730"/>
                </a:lnTo>
                <a:lnTo>
                  <a:pt x="656081" y="112775"/>
                </a:lnTo>
                <a:lnTo>
                  <a:pt x="642365" y="99822"/>
                </a:lnTo>
                <a:lnTo>
                  <a:pt x="628650" y="87630"/>
                </a:lnTo>
                <a:lnTo>
                  <a:pt x="614171" y="76200"/>
                </a:lnTo>
                <a:lnTo>
                  <a:pt x="598931" y="65532"/>
                </a:lnTo>
                <a:lnTo>
                  <a:pt x="583691" y="55625"/>
                </a:lnTo>
                <a:lnTo>
                  <a:pt x="567689" y="46482"/>
                </a:lnTo>
                <a:lnTo>
                  <a:pt x="550926" y="38100"/>
                </a:lnTo>
                <a:lnTo>
                  <a:pt x="534161" y="30480"/>
                </a:lnTo>
                <a:lnTo>
                  <a:pt x="516635" y="23622"/>
                </a:lnTo>
                <a:lnTo>
                  <a:pt x="498347" y="17525"/>
                </a:lnTo>
                <a:lnTo>
                  <a:pt x="512825" y="34290"/>
                </a:lnTo>
                <a:lnTo>
                  <a:pt x="512825" y="33528"/>
                </a:lnTo>
                <a:lnTo>
                  <a:pt x="529589" y="40386"/>
                </a:lnTo>
                <a:lnTo>
                  <a:pt x="546353" y="48006"/>
                </a:lnTo>
                <a:lnTo>
                  <a:pt x="545591" y="48006"/>
                </a:lnTo>
                <a:lnTo>
                  <a:pt x="562355" y="56387"/>
                </a:lnTo>
                <a:lnTo>
                  <a:pt x="577595" y="65532"/>
                </a:lnTo>
                <a:lnTo>
                  <a:pt x="592835" y="75437"/>
                </a:lnTo>
                <a:lnTo>
                  <a:pt x="592835" y="74675"/>
                </a:lnTo>
                <a:lnTo>
                  <a:pt x="607313" y="85344"/>
                </a:lnTo>
                <a:lnTo>
                  <a:pt x="621791" y="96774"/>
                </a:lnTo>
                <a:lnTo>
                  <a:pt x="635507" y="108204"/>
                </a:lnTo>
                <a:lnTo>
                  <a:pt x="634745" y="108204"/>
                </a:lnTo>
                <a:lnTo>
                  <a:pt x="648461" y="120396"/>
                </a:lnTo>
                <a:lnTo>
                  <a:pt x="660653" y="133350"/>
                </a:lnTo>
                <a:lnTo>
                  <a:pt x="672083" y="147066"/>
                </a:lnTo>
                <a:lnTo>
                  <a:pt x="683513" y="161544"/>
                </a:lnTo>
                <a:lnTo>
                  <a:pt x="683513" y="160782"/>
                </a:lnTo>
                <a:lnTo>
                  <a:pt x="694181" y="176022"/>
                </a:lnTo>
                <a:lnTo>
                  <a:pt x="693419" y="176022"/>
                </a:lnTo>
                <a:lnTo>
                  <a:pt x="703326" y="191262"/>
                </a:lnTo>
                <a:lnTo>
                  <a:pt x="703326" y="190500"/>
                </a:lnTo>
                <a:lnTo>
                  <a:pt x="712469" y="206501"/>
                </a:lnTo>
                <a:lnTo>
                  <a:pt x="720851" y="222504"/>
                </a:lnTo>
                <a:lnTo>
                  <a:pt x="728471" y="239268"/>
                </a:lnTo>
                <a:lnTo>
                  <a:pt x="734567" y="256032"/>
                </a:lnTo>
                <a:lnTo>
                  <a:pt x="740663" y="273558"/>
                </a:lnTo>
                <a:lnTo>
                  <a:pt x="745997" y="291084"/>
                </a:lnTo>
                <a:lnTo>
                  <a:pt x="749807" y="309372"/>
                </a:lnTo>
                <a:lnTo>
                  <a:pt x="752855" y="327660"/>
                </a:lnTo>
                <a:lnTo>
                  <a:pt x="755903" y="346710"/>
                </a:lnTo>
                <a:lnTo>
                  <a:pt x="755903" y="345948"/>
                </a:lnTo>
                <a:lnTo>
                  <a:pt x="757427" y="364998"/>
                </a:lnTo>
                <a:lnTo>
                  <a:pt x="757427" y="403098"/>
                </a:lnTo>
                <a:lnTo>
                  <a:pt x="755903" y="422910"/>
                </a:lnTo>
                <a:lnTo>
                  <a:pt x="755903" y="422148"/>
                </a:lnTo>
                <a:lnTo>
                  <a:pt x="752855" y="441198"/>
                </a:lnTo>
                <a:lnTo>
                  <a:pt x="749807" y="459486"/>
                </a:lnTo>
                <a:lnTo>
                  <a:pt x="745997" y="477774"/>
                </a:lnTo>
                <a:lnTo>
                  <a:pt x="740663" y="495300"/>
                </a:lnTo>
                <a:lnTo>
                  <a:pt x="734567" y="512825"/>
                </a:lnTo>
                <a:lnTo>
                  <a:pt x="728471" y="529590"/>
                </a:lnTo>
                <a:lnTo>
                  <a:pt x="720851" y="546354"/>
                </a:lnTo>
                <a:lnTo>
                  <a:pt x="712469" y="562356"/>
                </a:lnTo>
                <a:lnTo>
                  <a:pt x="703326" y="577596"/>
                </a:lnTo>
                <a:lnTo>
                  <a:pt x="693419" y="592836"/>
                </a:lnTo>
                <a:lnTo>
                  <a:pt x="694181" y="592836"/>
                </a:lnTo>
                <a:lnTo>
                  <a:pt x="683513" y="608076"/>
                </a:lnTo>
                <a:lnTo>
                  <a:pt x="683513" y="607313"/>
                </a:lnTo>
                <a:lnTo>
                  <a:pt x="672083" y="621792"/>
                </a:lnTo>
                <a:lnTo>
                  <a:pt x="660653" y="635508"/>
                </a:lnTo>
                <a:lnTo>
                  <a:pt x="648461" y="648462"/>
                </a:lnTo>
                <a:lnTo>
                  <a:pt x="634745" y="660654"/>
                </a:lnTo>
                <a:lnTo>
                  <a:pt x="635507" y="660654"/>
                </a:lnTo>
                <a:lnTo>
                  <a:pt x="621791" y="672084"/>
                </a:lnTo>
                <a:lnTo>
                  <a:pt x="607313" y="683513"/>
                </a:lnTo>
                <a:lnTo>
                  <a:pt x="592835" y="693420"/>
                </a:lnTo>
                <a:lnTo>
                  <a:pt x="577595" y="703326"/>
                </a:lnTo>
                <a:lnTo>
                  <a:pt x="562355" y="712470"/>
                </a:lnTo>
                <a:lnTo>
                  <a:pt x="545591" y="720851"/>
                </a:lnTo>
                <a:lnTo>
                  <a:pt x="546353" y="720851"/>
                </a:lnTo>
                <a:lnTo>
                  <a:pt x="529589" y="728472"/>
                </a:lnTo>
                <a:lnTo>
                  <a:pt x="529589" y="727710"/>
                </a:lnTo>
                <a:lnTo>
                  <a:pt x="512825" y="734568"/>
                </a:lnTo>
                <a:lnTo>
                  <a:pt x="495300" y="740663"/>
                </a:lnTo>
                <a:lnTo>
                  <a:pt x="477011" y="745998"/>
                </a:lnTo>
                <a:lnTo>
                  <a:pt x="477774" y="745998"/>
                </a:lnTo>
                <a:lnTo>
                  <a:pt x="459485" y="749808"/>
                </a:lnTo>
                <a:lnTo>
                  <a:pt x="441197" y="752856"/>
                </a:lnTo>
                <a:lnTo>
                  <a:pt x="422147" y="755904"/>
                </a:lnTo>
                <a:lnTo>
                  <a:pt x="422147" y="755142"/>
                </a:lnTo>
                <a:lnTo>
                  <a:pt x="403097" y="756666"/>
                </a:lnTo>
                <a:lnTo>
                  <a:pt x="403859" y="756666"/>
                </a:lnTo>
                <a:lnTo>
                  <a:pt x="384047" y="757428"/>
                </a:lnTo>
                <a:lnTo>
                  <a:pt x="364997" y="756666"/>
                </a:lnTo>
                <a:lnTo>
                  <a:pt x="345947" y="755142"/>
                </a:lnTo>
                <a:lnTo>
                  <a:pt x="345947" y="755904"/>
                </a:lnTo>
                <a:lnTo>
                  <a:pt x="326897" y="752856"/>
                </a:lnTo>
                <a:lnTo>
                  <a:pt x="327659" y="752856"/>
                </a:lnTo>
                <a:lnTo>
                  <a:pt x="308609" y="74980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sz="1539"/>
          </a:p>
        </p:txBody>
      </p:sp>
      <p:sp>
        <p:nvSpPr>
          <p:cNvPr id="57" name="object 57"/>
          <p:cNvSpPr/>
          <p:nvPr/>
        </p:nvSpPr>
        <p:spPr>
          <a:xfrm>
            <a:off x="5427106" y="2918369"/>
            <a:ext cx="14334" cy="9121"/>
          </a:xfrm>
          <a:custGeom>
            <a:avLst/>
            <a:gdLst/>
            <a:ahLst/>
            <a:cxnLst/>
            <a:rect l="l" t="t" r="r" b="b"/>
            <a:pathLst>
              <a:path w="16763" h="10667">
                <a:moveTo>
                  <a:pt x="0" y="0"/>
                </a:moveTo>
                <a:lnTo>
                  <a:pt x="0" y="10667"/>
                </a:lnTo>
                <a:lnTo>
                  <a:pt x="16763" y="990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sz="1539"/>
          </a:p>
        </p:txBody>
      </p:sp>
      <p:sp>
        <p:nvSpPr>
          <p:cNvPr id="58" name="object 58"/>
          <p:cNvSpPr/>
          <p:nvPr/>
        </p:nvSpPr>
        <p:spPr>
          <a:xfrm>
            <a:off x="5640176" y="2474635"/>
            <a:ext cx="39095" cy="162571"/>
          </a:xfrm>
          <a:custGeom>
            <a:avLst/>
            <a:gdLst/>
            <a:ahLst/>
            <a:cxnLst/>
            <a:rect l="l" t="t" r="r" b="b"/>
            <a:pathLst>
              <a:path w="45720" h="190118">
                <a:moveTo>
                  <a:pt x="41148" y="140208"/>
                </a:moveTo>
                <a:lnTo>
                  <a:pt x="43433" y="156972"/>
                </a:lnTo>
                <a:lnTo>
                  <a:pt x="43433" y="156210"/>
                </a:lnTo>
                <a:lnTo>
                  <a:pt x="44196" y="172974"/>
                </a:lnTo>
                <a:lnTo>
                  <a:pt x="44941" y="190118"/>
                </a:lnTo>
                <a:lnTo>
                  <a:pt x="44957" y="189737"/>
                </a:lnTo>
                <a:lnTo>
                  <a:pt x="45720" y="105156"/>
                </a:lnTo>
                <a:lnTo>
                  <a:pt x="41909" y="89153"/>
                </a:lnTo>
                <a:lnTo>
                  <a:pt x="36575" y="73151"/>
                </a:lnTo>
                <a:lnTo>
                  <a:pt x="30479" y="57912"/>
                </a:lnTo>
                <a:lnTo>
                  <a:pt x="24383" y="42672"/>
                </a:lnTo>
                <a:lnTo>
                  <a:pt x="17525" y="28194"/>
                </a:lnTo>
                <a:lnTo>
                  <a:pt x="9144" y="13715"/>
                </a:lnTo>
                <a:lnTo>
                  <a:pt x="1524" y="0"/>
                </a:lnTo>
                <a:lnTo>
                  <a:pt x="0" y="19050"/>
                </a:lnTo>
                <a:lnTo>
                  <a:pt x="7620" y="33527"/>
                </a:lnTo>
                <a:lnTo>
                  <a:pt x="7620" y="32765"/>
                </a:lnTo>
                <a:lnTo>
                  <a:pt x="14477" y="47244"/>
                </a:lnTo>
                <a:lnTo>
                  <a:pt x="20574" y="62484"/>
                </a:lnTo>
                <a:lnTo>
                  <a:pt x="20574" y="61722"/>
                </a:lnTo>
                <a:lnTo>
                  <a:pt x="25907" y="76962"/>
                </a:lnTo>
                <a:lnTo>
                  <a:pt x="31242" y="92201"/>
                </a:lnTo>
                <a:lnTo>
                  <a:pt x="30479" y="92201"/>
                </a:lnTo>
                <a:lnTo>
                  <a:pt x="35051" y="108203"/>
                </a:lnTo>
                <a:lnTo>
                  <a:pt x="35051" y="107441"/>
                </a:lnTo>
                <a:lnTo>
                  <a:pt x="38861" y="124206"/>
                </a:lnTo>
                <a:lnTo>
                  <a:pt x="38100" y="123444"/>
                </a:lnTo>
                <a:lnTo>
                  <a:pt x="41148" y="14020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sz="1539"/>
          </a:p>
        </p:txBody>
      </p:sp>
      <p:sp>
        <p:nvSpPr>
          <p:cNvPr id="59" name="object 59"/>
          <p:cNvSpPr/>
          <p:nvPr/>
        </p:nvSpPr>
        <p:spPr>
          <a:xfrm>
            <a:off x="5426454" y="2356045"/>
            <a:ext cx="14334" cy="1303"/>
          </a:xfrm>
          <a:custGeom>
            <a:avLst/>
            <a:gdLst/>
            <a:ahLst/>
            <a:cxnLst/>
            <a:rect l="l" t="t" r="r" b="b"/>
            <a:pathLst>
              <a:path w="16763" h="1524">
                <a:moveTo>
                  <a:pt x="16763" y="1524"/>
                </a:moveTo>
                <a:lnTo>
                  <a:pt x="762" y="0"/>
                </a:lnTo>
                <a:lnTo>
                  <a:pt x="0" y="0"/>
                </a:lnTo>
                <a:lnTo>
                  <a:pt x="16763" y="152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sz="1539"/>
          </a:p>
        </p:txBody>
      </p:sp>
      <p:sp>
        <p:nvSpPr>
          <p:cNvPr id="60" name="object 60"/>
          <p:cNvSpPr/>
          <p:nvPr/>
        </p:nvSpPr>
        <p:spPr>
          <a:xfrm>
            <a:off x="5138450" y="2346272"/>
            <a:ext cx="549291" cy="581870"/>
          </a:xfrm>
          <a:custGeom>
            <a:avLst/>
            <a:gdLst/>
            <a:ahLst/>
            <a:cxnLst/>
            <a:rect l="l" t="t" r="r" b="b"/>
            <a:pathLst>
              <a:path w="642365" h="680465">
                <a:moveTo>
                  <a:pt x="631681" y="340232"/>
                </a:moveTo>
                <a:lnTo>
                  <a:pt x="630936" y="357377"/>
                </a:lnTo>
                <a:lnTo>
                  <a:pt x="630173" y="374141"/>
                </a:lnTo>
                <a:lnTo>
                  <a:pt x="627888" y="390905"/>
                </a:lnTo>
                <a:lnTo>
                  <a:pt x="627888" y="390144"/>
                </a:lnTo>
                <a:lnTo>
                  <a:pt x="624839" y="406908"/>
                </a:lnTo>
                <a:lnTo>
                  <a:pt x="625601" y="406908"/>
                </a:lnTo>
                <a:lnTo>
                  <a:pt x="621791" y="422910"/>
                </a:lnTo>
                <a:lnTo>
                  <a:pt x="621791" y="422148"/>
                </a:lnTo>
                <a:lnTo>
                  <a:pt x="617219" y="438150"/>
                </a:lnTo>
                <a:lnTo>
                  <a:pt x="617982" y="438150"/>
                </a:lnTo>
                <a:lnTo>
                  <a:pt x="612647" y="453389"/>
                </a:lnTo>
                <a:lnTo>
                  <a:pt x="607313" y="468629"/>
                </a:lnTo>
                <a:lnTo>
                  <a:pt x="601217" y="483108"/>
                </a:lnTo>
                <a:lnTo>
                  <a:pt x="594360" y="497586"/>
                </a:lnTo>
                <a:lnTo>
                  <a:pt x="594360" y="496824"/>
                </a:lnTo>
                <a:lnTo>
                  <a:pt x="586739" y="511301"/>
                </a:lnTo>
                <a:lnTo>
                  <a:pt x="586739" y="510539"/>
                </a:lnTo>
                <a:lnTo>
                  <a:pt x="578358" y="524255"/>
                </a:lnTo>
                <a:lnTo>
                  <a:pt x="569975" y="537210"/>
                </a:lnTo>
                <a:lnTo>
                  <a:pt x="560832" y="549401"/>
                </a:lnTo>
                <a:lnTo>
                  <a:pt x="550925" y="561594"/>
                </a:lnTo>
                <a:lnTo>
                  <a:pt x="540258" y="573024"/>
                </a:lnTo>
                <a:lnTo>
                  <a:pt x="541019" y="573024"/>
                </a:lnTo>
                <a:lnTo>
                  <a:pt x="529589" y="583691"/>
                </a:lnTo>
                <a:lnTo>
                  <a:pt x="518160" y="594360"/>
                </a:lnTo>
                <a:lnTo>
                  <a:pt x="518921" y="594360"/>
                </a:lnTo>
                <a:lnTo>
                  <a:pt x="506729" y="604265"/>
                </a:lnTo>
                <a:lnTo>
                  <a:pt x="506729" y="603503"/>
                </a:lnTo>
                <a:lnTo>
                  <a:pt x="494538" y="613410"/>
                </a:lnTo>
                <a:lnTo>
                  <a:pt x="482345" y="621791"/>
                </a:lnTo>
                <a:lnTo>
                  <a:pt x="468629" y="629412"/>
                </a:lnTo>
                <a:lnTo>
                  <a:pt x="469391" y="629412"/>
                </a:lnTo>
                <a:lnTo>
                  <a:pt x="455675" y="637032"/>
                </a:lnTo>
                <a:lnTo>
                  <a:pt x="441959" y="643127"/>
                </a:lnTo>
                <a:lnTo>
                  <a:pt x="427481" y="649224"/>
                </a:lnTo>
                <a:lnTo>
                  <a:pt x="428243" y="649224"/>
                </a:lnTo>
                <a:lnTo>
                  <a:pt x="413765" y="654558"/>
                </a:lnTo>
                <a:lnTo>
                  <a:pt x="398525" y="659129"/>
                </a:lnTo>
                <a:lnTo>
                  <a:pt x="399288" y="659129"/>
                </a:lnTo>
                <a:lnTo>
                  <a:pt x="384047" y="662939"/>
                </a:lnTo>
                <a:lnTo>
                  <a:pt x="384047" y="662177"/>
                </a:lnTo>
                <a:lnTo>
                  <a:pt x="368807" y="665226"/>
                </a:lnTo>
                <a:lnTo>
                  <a:pt x="352805" y="667512"/>
                </a:lnTo>
                <a:lnTo>
                  <a:pt x="353567" y="667512"/>
                </a:lnTo>
                <a:lnTo>
                  <a:pt x="336803" y="669036"/>
                </a:lnTo>
                <a:lnTo>
                  <a:pt x="305562" y="669036"/>
                </a:lnTo>
                <a:lnTo>
                  <a:pt x="289559" y="667512"/>
                </a:lnTo>
                <a:lnTo>
                  <a:pt x="274319" y="665226"/>
                </a:lnTo>
                <a:lnTo>
                  <a:pt x="259079" y="662177"/>
                </a:lnTo>
                <a:lnTo>
                  <a:pt x="259079" y="662939"/>
                </a:lnTo>
                <a:lnTo>
                  <a:pt x="243839" y="659129"/>
                </a:lnTo>
                <a:lnTo>
                  <a:pt x="229362" y="654558"/>
                </a:lnTo>
                <a:lnTo>
                  <a:pt x="214883" y="649224"/>
                </a:lnTo>
                <a:lnTo>
                  <a:pt x="200405" y="643127"/>
                </a:lnTo>
                <a:lnTo>
                  <a:pt x="201167" y="643127"/>
                </a:lnTo>
                <a:lnTo>
                  <a:pt x="186689" y="637032"/>
                </a:lnTo>
                <a:lnTo>
                  <a:pt x="187451" y="637032"/>
                </a:lnTo>
                <a:lnTo>
                  <a:pt x="173735" y="629412"/>
                </a:lnTo>
                <a:lnTo>
                  <a:pt x="160781" y="621791"/>
                </a:lnTo>
                <a:lnTo>
                  <a:pt x="147827" y="613410"/>
                </a:lnTo>
                <a:lnTo>
                  <a:pt x="135635" y="603503"/>
                </a:lnTo>
                <a:lnTo>
                  <a:pt x="136397" y="604265"/>
                </a:lnTo>
                <a:lnTo>
                  <a:pt x="124205" y="594360"/>
                </a:lnTo>
                <a:lnTo>
                  <a:pt x="112775" y="583691"/>
                </a:lnTo>
                <a:lnTo>
                  <a:pt x="102107" y="573024"/>
                </a:lnTo>
                <a:lnTo>
                  <a:pt x="92201" y="561594"/>
                </a:lnTo>
                <a:lnTo>
                  <a:pt x="82295" y="549401"/>
                </a:lnTo>
                <a:lnTo>
                  <a:pt x="73151" y="537210"/>
                </a:lnTo>
                <a:lnTo>
                  <a:pt x="64007" y="524255"/>
                </a:lnTo>
                <a:lnTo>
                  <a:pt x="56387" y="510539"/>
                </a:lnTo>
                <a:lnTo>
                  <a:pt x="56387" y="511301"/>
                </a:lnTo>
                <a:lnTo>
                  <a:pt x="48767" y="496824"/>
                </a:lnTo>
                <a:lnTo>
                  <a:pt x="48767" y="497586"/>
                </a:lnTo>
                <a:lnTo>
                  <a:pt x="41909" y="483108"/>
                </a:lnTo>
                <a:lnTo>
                  <a:pt x="35813" y="468629"/>
                </a:lnTo>
                <a:lnTo>
                  <a:pt x="29717" y="453389"/>
                </a:lnTo>
                <a:lnTo>
                  <a:pt x="25145" y="438150"/>
                </a:lnTo>
                <a:lnTo>
                  <a:pt x="21335" y="422148"/>
                </a:lnTo>
                <a:lnTo>
                  <a:pt x="21335" y="422910"/>
                </a:lnTo>
                <a:lnTo>
                  <a:pt x="17525" y="406146"/>
                </a:lnTo>
                <a:lnTo>
                  <a:pt x="17525" y="406908"/>
                </a:lnTo>
                <a:lnTo>
                  <a:pt x="14477" y="390144"/>
                </a:lnTo>
                <a:lnTo>
                  <a:pt x="14477" y="390905"/>
                </a:lnTo>
                <a:lnTo>
                  <a:pt x="12953" y="374141"/>
                </a:lnTo>
                <a:lnTo>
                  <a:pt x="11429" y="357377"/>
                </a:lnTo>
                <a:lnTo>
                  <a:pt x="11429" y="323088"/>
                </a:lnTo>
                <a:lnTo>
                  <a:pt x="12953" y="306324"/>
                </a:lnTo>
                <a:lnTo>
                  <a:pt x="12953" y="307086"/>
                </a:lnTo>
                <a:lnTo>
                  <a:pt x="14477" y="290322"/>
                </a:lnTo>
                <a:lnTo>
                  <a:pt x="17525" y="273558"/>
                </a:lnTo>
                <a:lnTo>
                  <a:pt x="17525" y="274320"/>
                </a:lnTo>
                <a:lnTo>
                  <a:pt x="21335" y="257555"/>
                </a:lnTo>
                <a:lnTo>
                  <a:pt x="21335" y="258317"/>
                </a:lnTo>
                <a:lnTo>
                  <a:pt x="25145" y="242315"/>
                </a:lnTo>
                <a:lnTo>
                  <a:pt x="29717" y="227075"/>
                </a:lnTo>
                <a:lnTo>
                  <a:pt x="35813" y="211836"/>
                </a:lnTo>
                <a:lnTo>
                  <a:pt x="35813" y="212598"/>
                </a:lnTo>
                <a:lnTo>
                  <a:pt x="41909" y="197358"/>
                </a:lnTo>
                <a:lnTo>
                  <a:pt x="48767" y="182879"/>
                </a:lnTo>
                <a:lnTo>
                  <a:pt x="48767" y="183641"/>
                </a:lnTo>
                <a:lnTo>
                  <a:pt x="56387" y="169163"/>
                </a:lnTo>
                <a:lnTo>
                  <a:pt x="56387" y="169925"/>
                </a:lnTo>
                <a:lnTo>
                  <a:pt x="64007" y="156210"/>
                </a:lnTo>
                <a:lnTo>
                  <a:pt x="73151" y="143255"/>
                </a:lnTo>
                <a:lnTo>
                  <a:pt x="82295" y="131063"/>
                </a:lnTo>
                <a:lnTo>
                  <a:pt x="92201" y="118872"/>
                </a:lnTo>
                <a:lnTo>
                  <a:pt x="102107" y="107441"/>
                </a:lnTo>
                <a:lnTo>
                  <a:pt x="112775" y="96774"/>
                </a:lnTo>
                <a:lnTo>
                  <a:pt x="124205" y="86105"/>
                </a:lnTo>
                <a:lnTo>
                  <a:pt x="136397" y="76200"/>
                </a:lnTo>
                <a:lnTo>
                  <a:pt x="135635" y="76962"/>
                </a:lnTo>
                <a:lnTo>
                  <a:pt x="147827" y="67055"/>
                </a:lnTo>
                <a:lnTo>
                  <a:pt x="147827" y="67817"/>
                </a:lnTo>
                <a:lnTo>
                  <a:pt x="160781" y="58674"/>
                </a:lnTo>
                <a:lnTo>
                  <a:pt x="173735" y="51053"/>
                </a:lnTo>
                <a:lnTo>
                  <a:pt x="187451" y="43434"/>
                </a:lnTo>
                <a:lnTo>
                  <a:pt x="186689" y="43434"/>
                </a:lnTo>
                <a:lnTo>
                  <a:pt x="201167" y="37337"/>
                </a:lnTo>
                <a:lnTo>
                  <a:pt x="200405" y="37337"/>
                </a:lnTo>
                <a:lnTo>
                  <a:pt x="214883" y="31241"/>
                </a:lnTo>
                <a:lnTo>
                  <a:pt x="229362" y="25908"/>
                </a:lnTo>
                <a:lnTo>
                  <a:pt x="243839" y="21336"/>
                </a:lnTo>
                <a:lnTo>
                  <a:pt x="259079" y="18287"/>
                </a:lnTo>
                <a:lnTo>
                  <a:pt x="274319" y="15239"/>
                </a:lnTo>
                <a:lnTo>
                  <a:pt x="289559" y="12953"/>
                </a:lnTo>
                <a:lnTo>
                  <a:pt x="305562" y="11429"/>
                </a:lnTo>
                <a:lnTo>
                  <a:pt x="337565" y="11429"/>
                </a:lnTo>
                <a:lnTo>
                  <a:pt x="353567" y="12953"/>
                </a:lnTo>
                <a:lnTo>
                  <a:pt x="352805" y="12953"/>
                </a:lnTo>
                <a:lnTo>
                  <a:pt x="368807" y="15239"/>
                </a:lnTo>
                <a:lnTo>
                  <a:pt x="384047" y="18287"/>
                </a:lnTo>
                <a:lnTo>
                  <a:pt x="399288" y="21336"/>
                </a:lnTo>
                <a:lnTo>
                  <a:pt x="398525" y="21336"/>
                </a:lnTo>
                <a:lnTo>
                  <a:pt x="413765" y="25908"/>
                </a:lnTo>
                <a:lnTo>
                  <a:pt x="428243" y="31241"/>
                </a:lnTo>
                <a:lnTo>
                  <a:pt x="427481" y="31241"/>
                </a:lnTo>
                <a:lnTo>
                  <a:pt x="441959" y="37337"/>
                </a:lnTo>
                <a:lnTo>
                  <a:pt x="455675" y="43434"/>
                </a:lnTo>
                <a:lnTo>
                  <a:pt x="469391" y="51053"/>
                </a:lnTo>
                <a:lnTo>
                  <a:pt x="468629" y="51053"/>
                </a:lnTo>
                <a:lnTo>
                  <a:pt x="482345" y="58674"/>
                </a:lnTo>
                <a:lnTo>
                  <a:pt x="494538" y="67817"/>
                </a:lnTo>
                <a:lnTo>
                  <a:pt x="494538" y="67055"/>
                </a:lnTo>
                <a:lnTo>
                  <a:pt x="506729" y="76962"/>
                </a:lnTo>
                <a:lnTo>
                  <a:pt x="506729" y="76200"/>
                </a:lnTo>
                <a:lnTo>
                  <a:pt x="518921" y="86105"/>
                </a:lnTo>
                <a:lnTo>
                  <a:pt x="518160" y="86105"/>
                </a:lnTo>
                <a:lnTo>
                  <a:pt x="529589" y="96774"/>
                </a:lnTo>
                <a:lnTo>
                  <a:pt x="541019" y="107441"/>
                </a:lnTo>
                <a:lnTo>
                  <a:pt x="540258" y="107441"/>
                </a:lnTo>
                <a:lnTo>
                  <a:pt x="550925" y="118872"/>
                </a:lnTo>
                <a:lnTo>
                  <a:pt x="560832" y="131063"/>
                </a:lnTo>
                <a:lnTo>
                  <a:pt x="569975" y="143255"/>
                </a:lnTo>
                <a:lnTo>
                  <a:pt x="578358" y="156210"/>
                </a:lnTo>
                <a:lnTo>
                  <a:pt x="586739" y="169925"/>
                </a:lnTo>
                <a:lnTo>
                  <a:pt x="586739" y="169163"/>
                </a:lnTo>
                <a:lnTo>
                  <a:pt x="588263" y="150113"/>
                </a:lnTo>
                <a:lnTo>
                  <a:pt x="579119" y="137160"/>
                </a:lnTo>
                <a:lnTo>
                  <a:pt x="569213" y="124205"/>
                </a:lnTo>
                <a:lnTo>
                  <a:pt x="559308" y="112013"/>
                </a:lnTo>
                <a:lnTo>
                  <a:pt x="548639" y="99822"/>
                </a:lnTo>
                <a:lnTo>
                  <a:pt x="537210" y="88391"/>
                </a:lnTo>
                <a:lnTo>
                  <a:pt x="525779" y="77724"/>
                </a:lnTo>
                <a:lnTo>
                  <a:pt x="513588" y="67817"/>
                </a:lnTo>
                <a:lnTo>
                  <a:pt x="501395" y="58674"/>
                </a:lnTo>
                <a:lnTo>
                  <a:pt x="488441" y="49529"/>
                </a:lnTo>
                <a:lnTo>
                  <a:pt x="474725" y="41148"/>
                </a:lnTo>
                <a:lnTo>
                  <a:pt x="461009" y="33527"/>
                </a:lnTo>
                <a:lnTo>
                  <a:pt x="446531" y="26670"/>
                </a:lnTo>
                <a:lnTo>
                  <a:pt x="432053" y="20574"/>
                </a:lnTo>
                <a:lnTo>
                  <a:pt x="416813" y="15239"/>
                </a:lnTo>
                <a:lnTo>
                  <a:pt x="401573" y="10667"/>
                </a:lnTo>
                <a:lnTo>
                  <a:pt x="386333" y="6858"/>
                </a:lnTo>
                <a:lnTo>
                  <a:pt x="370331" y="3810"/>
                </a:lnTo>
                <a:lnTo>
                  <a:pt x="354329" y="1524"/>
                </a:lnTo>
                <a:lnTo>
                  <a:pt x="337565" y="762"/>
                </a:lnTo>
                <a:lnTo>
                  <a:pt x="321563" y="0"/>
                </a:lnTo>
                <a:lnTo>
                  <a:pt x="304800" y="762"/>
                </a:lnTo>
                <a:lnTo>
                  <a:pt x="288797" y="1524"/>
                </a:lnTo>
                <a:lnTo>
                  <a:pt x="272033" y="3810"/>
                </a:lnTo>
                <a:lnTo>
                  <a:pt x="256793" y="6858"/>
                </a:lnTo>
                <a:lnTo>
                  <a:pt x="240791" y="10667"/>
                </a:lnTo>
                <a:lnTo>
                  <a:pt x="225551" y="15239"/>
                </a:lnTo>
                <a:lnTo>
                  <a:pt x="211073" y="20574"/>
                </a:lnTo>
                <a:lnTo>
                  <a:pt x="195833" y="26670"/>
                </a:lnTo>
                <a:lnTo>
                  <a:pt x="182117" y="33527"/>
                </a:lnTo>
                <a:lnTo>
                  <a:pt x="168401" y="41148"/>
                </a:lnTo>
                <a:lnTo>
                  <a:pt x="154685" y="49529"/>
                </a:lnTo>
                <a:lnTo>
                  <a:pt x="141731" y="58674"/>
                </a:lnTo>
                <a:lnTo>
                  <a:pt x="128777" y="67817"/>
                </a:lnTo>
                <a:lnTo>
                  <a:pt x="116585" y="77724"/>
                </a:lnTo>
                <a:lnTo>
                  <a:pt x="105155" y="88391"/>
                </a:lnTo>
                <a:lnTo>
                  <a:pt x="93725" y="99822"/>
                </a:lnTo>
                <a:lnTo>
                  <a:pt x="83819" y="112013"/>
                </a:lnTo>
                <a:lnTo>
                  <a:pt x="73151" y="124205"/>
                </a:lnTo>
                <a:lnTo>
                  <a:pt x="64007" y="137160"/>
                </a:lnTo>
                <a:lnTo>
                  <a:pt x="54863" y="150113"/>
                </a:lnTo>
                <a:lnTo>
                  <a:pt x="46481" y="163829"/>
                </a:lnTo>
                <a:lnTo>
                  <a:pt x="38862" y="178308"/>
                </a:lnTo>
                <a:lnTo>
                  <a:pt x="32003" y="192786"/>
                </a:lnTo>
                <a:lnTo>
                  <a:pt x="25145" y="208025"/>
                </a:lnTo>
                <a:lnTo>
                  <a:pt x="19812" y="223265"/>
                </a:lnTo>
                <a:lnTo>
                  <a:pt x="14477" y="239267"/>
                </a:lnTo>
                <a:lnTo>
                  <a:pt x="9905" y="255270"/>
                </a:lnTo>
                <a:lnTo>
                  <a:pt x="6857" y="272034"/>
                </a:lnTo>
                <a:lnTo>
                  <a:pt x="3809" y="288798"/>
                </a:lnTo>
                <a:lnTo>
                  <a:pt x="1523" y="305562"/>
                </a:lnTo>
                <a:lnTo>
                  <a:pt x="762" y="323088"/>
                </a:lnTo>
                <a:lnTo>
                  <a:pt x="0" y="340613"/>
                </a:lnTo>
                <a:lnTo>
                  <a:pt x="762" y="357377"/>
                </a:lnTo>
                <a:lnTo>
                  <a:pt x="1523" y="374903"/>
                </a:lnTo>
                <a:lnTo>
                  <a:pt x="3809" y="391667"/>
                </a:lnTo>
                <a:lnTo>
                  <a:pt x="6857" y="408432"/>
                </a:lnTo>
                <a:lnTo>
                  <a:pt x="9905" y="425196"/>
                </a:lnTo>
                <a:lnTo>
                  <a:pt x="14477" y="441198"/>
                </a:lnTo>
                <a:lnTo>
                  <a:pt x="19812" y="457200"/>
                </a:lnTo>
                <a:lnTo>
                  <a:pt x="25145" y="472439"/>
                </a:lnTo>
                <a:lnTo>
                  <a:pt x="32003" y="487679"/>
                </a:lnTo>
                <a:lnTo>
                  <a:pt x="38862" y="502158"/>
                </a:lnTo>
                <a:lnTo>
                  <a:pt x="46481" y="516636"/>
                </a:lnTo>
                <a:lnTo>
                  <a:pt x="54863" y="530351"/>
                </a:lnTo>
                <a:lnTo>
                  <a:pt x="64007" y="543305"/>
                </a:lnTo>
                <a:lnTo>
                  <a:pt x="73151" y="556260"/>
                </a:lnTo>
                <a:lnTo>
                  <a:pt x="83819" y="569213"/>
                </a:lnTo>
                <a:lnTo>
                  <a:pt x="93725" y="580644"/>
                </a:lnTo>
                <a:lnTo>
                  <a:pt x="105155" y="592074"/>
                </a:lnTo>
                <a:lnTo>
                  <a:pt x="116585" y="602741"/>
                </a:lnTo>
                <a:lnTo>
                  <a:pt x="128777" y="612648"/>
                </a:lnTo>
                <a:lnTo>
                  <a:pt x="141731" y="622553"/>
                </a:lnTo>
                <a:lnTo>
                  <a:pt x="154685" y="630936"/>
                </a:lnTo>
                <a:lnTo>
                  <a:pt x="168401" y="639317"/>
                </a:lnTo>
                <a:lnTo>
                  <a:pt x="182117" y="646938"/>
                </a:lnTo>
                <a:lnTo>
                  <a:pt x="196595" y="653796"/>
                </a:lnTo>
                <a:lnTo>
                  <a:pt x="211073" y="659891"/>
                </a:lnTo>
                <a:lnTo>
                  <a:pt x="225551" y="665226"/>
                </a:lnTo>
                <a:lnTo>
                  <a:pt x="240791" y="669798"/>
                </a:lnTo>
                <a:lnTo>
                  <a:pt x="256793" y="673608"/>
                </a:lnTo>
                <a:lnTo>
                  <a:pt x="272033" y="676655"/>
                </a:lnTo>
                <a:lnTo>
                  <a:pt x="288797" y="678941"/>
                </a:lnTo>
                <a:lnTo>
                  <a:pt x="304800" y="679703"/>
                </a:lnTo>
                <a:lnTo>
                  <a:pt x="321563" y="680465"/>
                </a:lnTo>
                <a:lnTo>
                  <a:pt x="337565" y="679703"/>
                </a:lnTo>
                <a:lnTo>
                  <a:pt x="337565" y="669036"/>
                </a:lnTo>
                <a:lnTo>
                  <a:pt x="354329" y="678941"/>
                </a:lnTo>
                <a:lnTo>
                  <a:pt x="370331" y="676655"/>
                </a:lnTo>
                <a:lnTo>
                  <a:pt x="386333" y="673608"/>
                </a:lnTo>
                <a:lnTo>
                  <a:pt x="401573" y="669798"/>
                </a:lnTo>
                <a:lnTo>
                  <a:pt x="416813" y="665226"/>
                </a:lnTo>
                <a:lnTo>
                  <a:pt x="432053" y="659891"/>
                </a:lnTo>
                <a:lnTo>
                  <a:pt x="446531" y="653796"/>
                </a:lnTo>
                <a:lnTo>
                  <a:pt x="461009" y="646938"/>
                </a:lnTo>
                <a:lnTo>
                  <a:pt x="474725" y="639317"/>
                </a:lnTo>
                <a:lnTo>
                  <a:pt x="488441" y="630936"/>
                </a:lnTo>
                <a:lnTo>
                  <a:pt x="501395" y="622553"/>
                </a:lnTo>
                <a:lnTo>
                  <a:pt x="513588" y="612648"/>
                </a:lnTo>
                <a:lnTo>
                  <a:pt x="525779" y="602741"/>
                </a:lnTo>
                <a:lnTo>
                  <a:pt x="537210" y="592074"/>
                </a:lnTo>
                <a:lnTo>
                  <a:pt x="548639" y="580644"/>
                </a:lnTo>
                <a:lnTo>
                  <a:pt x="559308" y="569213"/>
                </a:lnTo>
                <a:lnTo>
                  <a:pt x="569213" y="556260"/>
                </a:lnTo>
                <a:lnTo>
                  <a:pt x="579119" y="543305"/>
                </a:lnTo>
                <a:lnTo>
                  <a:pt x="588263" y="530351"/>
                </a:lnTo>
                <a:lnTo>
                  <a:pt x="595884" y="516636"/>
                </a:lnTo>
                <a:lnTo>
                  <a:pt x="604265" y="502158"/>
                </a:lnTo>
                <a:lnTo>
                  <a:pt x="611123" y="487679"/>
                </a:lnTo>
                <a:lnTo>
                  <a:pt x="617219" y="472439"/>
                </a:lnTo>
                <a:lnTo>
                  <a:pt x="623315" y="457200"/>
                </a:lnTo>
                <a:lnTo>
                  <a:pt x="628649" y="441198"/>
                </a:lnTo>
                <a:lnTo>
                  <a:pt x="632460" y="425196"/>
                </a:lnTo>
                <a:lnTo>
                  <a:pt x="631697" y="340613"/>
                </a:lnTo>
                <a:lnTo>
                  <a:pt x="632460" y="425196"/>
                </a:lnTo>
                <a:lnTo>
                  <a:pt x="636269" y="408432"/>
                </a:lnTo>
                <a:lnTo>
                  <a:pt x="639317" y="392429"/>
                </a:lnTo>
                <a:lnTo>
                  <a:pt x="640841" y="374903"/>
                </a:lnTo>
                <a:lnTo>
                  <a:pt x="642365" y="357377"/>
                </a:lnTo>
                <a:lnTo>
                  <a:pt x="642365" y="323088"/>
                </a:lnTo>
                <a:lnTo>
                  <a:pt x="640841" y="305562"/>
                </a:lnTo>
                <a:lnTo>
                  <a:pt x="639317" y="288798"/>
                </a:lnTo>
                <a:lnTo>
                  <a:pt x="636269" y="272034"/>
                </a:lnTo>
                <a:lnTo>
                  <a:pt x="632460" y="255270"/>
                </a:lnTo>
                <a:lnTo>
                  <a:pt x="631697" y="339851"/>
                </a:lnTo>
                <a:lnTo>
                  <a:pt x="631681" y="34023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sz="1539"/>
          </a:p>
        </p:txBody>
      </p:sp>
      <p:sp>
        <p:nvSpPr>
          <p:cNvPr id="61" name="object 61"/>
          <p:cNvSpPr/>
          <p:nvPr/>
        </p:nvSpPr>
        <p:spPr>
          <a:xfrm>
            <a:off x="6691844" y="2389278"/>
            <a:ext cx="1006709" cy="100670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539"/>
          </a:p>
        </p:txBody>
      </p:sp>
      <p:sp>
        <p:nvSpPr>
          <p:cNvPr id="62" name="object 62"/>
          <p:cNvSpPr/>
          <p:nvPr/>
        </p:nvSpPr>
        <p:spPr>
          <a:xfrm>
            <a:off x="1278422" y="1591077"/>
            <a:ext cx="2284480" cy="138984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539"/>
          </a:p>
        </p:txBody>
      </p:sp>
      <p:sp>
        <p:nvSpPr>
          <p:cNvPr id="63" name="object 63"/>
          <p:cNvSpPr/>
          <p:nvPr/>
        </p:nvSpPr>
        <p:spPr>
          <a:xfrm>
            <a:off x="3804643" y="4207218"/>
            <a:ext cx="2266932" cy="147781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539"/>
          </a:p>
        </p:txBody>
      </p:sp>
      <p:sp>
        <p:nvSpPr>
          <p:cNvPr id="19" name="object 19"/>
          <p:cNvSpPr txBox="1"/>
          <p:nvPr/>
        </p:nvSpPr>
        <p:spPr>
          <a:xfrm>
            <a:off x="1306007" y="952088"/>
            <a:ext cx="977226" cy="26932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0860">
              <a:lnSpc>
                <a:spcPts val="2065"/>
              </a:lnSpc>
              <a:spcBef>
                <a:spcPts val="103"/>
              </a:spcBef>
            </a:pPr>
            <a:endParaRPr sz="1924" dirty="0">
              <a:latin typeface="Georgia" panose="02040502050405020303" pitchFamily="18" charset="0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280579" y="952088"/>
            <a:ext cx="671186" cy="26932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0860">
              <a:lnSpc>
                <a:spcPts val="2065"/>
              </a:lnSpc>
              <a:spcBef>
                <a:spcPts val="103"/>
              </a:spcBef>
            </a:pPr>
            <a:endParaRPr sz="1924" dirty="0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6705745" y="2205084"/>
            <a:ext cx="847476" cy="20336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0860">
              <a:lnSpc>
                <a:spcPts val="1535"/>
              </a:lnSpc>
              <a:spcBef>
                <a:spcPts val="76"/>
              </a:spcBef>
            </a:pPr>
            <a:r>
              <a:rPr sz="1988" b="1" baseline="1761" dirty="0">
                <a:latin typeface="Calibri"/>
                <a:cs typeface="Calibri"/>
              </a:rPr>
              <a:t>Q2</a:t>
            </a:r>
            <a:r>
              <a:rPr sz="1988" b="1" spc="24" baseline="1761" dirty="0">
                <a:latin typeface="Calibri"/>
                <a:cs typeface="Calibri"/>
              </a:rPr>
              <a:t> </a:t>
            </a:r>
            <a:r>
              <a:rPr sz="1988" b="1" spc="-3" baseline="1761" dirty="0">
                <a:latin typeface="Calibri"/>
                <a:cs typeface="Calibri"/>
              </a:rPr>
              <a:t>2</a:t>
            </a:r>
            <a:r>
              <a:rPr sz="1988" b="1" baseline="1761" dirty="0">
                <a:latin typeface="Calibri"/>
                <a:cs typeface="Calibri"/>
              </a:rPr>
              <a:t>017</a:t>
            </a:r>
            <a:r>
              <a:rPr sz="1988" b="1" spc="48" baseline="1761" dirty="0">
                <a:latin typeface="Calibri"/>
                <a:cs typeface="Calibri"/>
              </a:rPr>
              <a:t> </a:t>
            </a:r>
            <a:r>
              <a:rPr sz="1988" baseline="1937" dirty="0">
                <a:latin typeface="Wingdings"/>
                <a:cs typeface="Wingdings"/>
              </a:rPr>
              <a:t></a:t>
            </a:r>
            <a:endParaRPr sz="1325">
              <a:latin typeface="Wingdings"/>
              <a:cs typeface="Wingdings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5971401" y="2890731"/>
            <a:ext cx="586829" cy="70426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0860" marR="10019">
              <a:lnSpc>
                <a:spcPts val="1150"/>
              </a:lnSpc>
              <a:spcBef>
                <a:spcPts val="57"/>
              </a:spcBef>
            </a:pPr>
            <a:endParaRPr sz="1026" dirty="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5297655" y="3028217"/>
            <a:ext cx="479871" cy="42994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0860" marR="10019">
              <a:lnSpc>
                <a:spcPts val="1150"/>
              </a:lnSpc>
              <a:spcBef>
                <a:spcPts val="57"/>
              </a:spcBef>
            </a:pPr>
            <a:endParaRPr sz="1026" dirty="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671477" y="3155277"/>
            <a:ext cx="485686" cy="5889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0860" marR="19953" algn="just">
              <a:lnSpc>
                <a:spcPts val="1150"/>
              </a:lnSpc>
              <a:spcBef>
                <a:spcPts val="57"/>
              </a:spcBef>
            </a:pPr>
            <a:endParaRPr sz="1026" dirty="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6810651" y="3357082"/>
            <a:ext cx="147815" cy="15529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0860">
              <a:lnSpc>
                <a:spcPct val="92488"/>
              </a:lnSpc>
              <a:spcBef>
                <a:spcPts val="13"/>
              </a:spcBef>
            </a:pPr>
            <a:r>
              <a:rPr sz="1026" dirty="0">
                <a:latin typeface="Wingdings"/>
                <a:cs typeface="Wingdings"/>
              </a:rPr>
              <a:t></a:t>
            </a:r>
            <a:endParaRPr sz="1026">
              <a:latin typeface="Wingdings"/>
              <a:cs typeface="Wingdings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025025" y="3365090"/>
            <a:ext cx="739470" cy="184096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0860" marR="13002">
              <a:lnSpc>
                <a:spcPts val="1150"/>
              </a:lnSpc>
              <a:spcBef>
                <a:spcPts val="57"/>
              </a:spcBef>
            </a:pPr>
            <a:r>
              <a:rPr sz="1539" baseline="2275" dirty="0">
                <a:latin typeface="Calibri"/>
                <a:cs typeface="Calibri"/>
              </a:rPr>
              <a:t>Dru</a:t>
            </a:r>
            <a:r>
              <a:rPr sz="1539" spc="-12" baseline="2275" dirty="0">
                <a:latin typeface="Calibri"/>
                <a:cs typeface="Calibri"/>
              </a:rPr>
              <a:t>š</a:t>
            </a:r>
            <a:r>
              <a:rPr sz="1539" baseline="2275" dirty="0">
                <a:latin typeface="Calibri"/>
                <a:cs typeface="Calibri"/>
              </a:rPr>
              <a:t>t</a:t>
            </a:r>
            <a:r>
              <a:rPr sz="1539" spc="-8" baseline="2275" dirty="0">
                <a:latin typeface="Calibri"/>
                <a:cs typeface="Calibri"/>
              </a:rPr>
              <a:t>v</a:t>
            </a:r>
            <a:r>
              <a:rPr sz="1539" baseline="2275" dirty="0">
                <a:latin typeface="Calibri"/>
                <a:cs typeface="Calibri"/>
              </a:rPr>
              <a:t>o</a:t>
            </a:r>
            <a:endParaRPr sz="1026">
              <a:latin typeface="Calibri"/>
              <a:cs typeface="Calibri"/>
            </a:endParaRPr>
          </a:p>
          <a:p>
            <a:pPr marL="10860">
              <a:lnSpc>
                <a:spcPct val="102335"/>
              </a:lnSpc>
            </a:pPr>
            <a:r>
              <a:rPr sz="1026" spc="-16" dirty="0">
                <a:latin typeface="Calibri"/>
                <a:cs typeface="Calibri"/>
              </a:rPr>
              <a:t>z</a:t>
            </a:r>
            <a:r>
              <a:rPr sz="1026" dirty="0">
                <a:latin typeface="Calibri"/>
                <a:cs typeface="Calibri"/>
              </a:rPr>
              <a:t>apočinje</a:t>
            </a:r>
            <a:r>
              <a:rPr sz="1026" spc="70" dirty="0">
                <a:latin typeface="Calibri"/>
                <a:cs typeface="Calibri"/>
              </a:rPr>
              <a:t> </a:t>
            </a:r>
            <a:r>
              <a:rPr sz="1026" dirty="0">
                <a:latin typeface="Calibri"/>
                <a:cs typeface="Calibri"/>
              </a:rPr>
              <a:t>s n</a:t>
            </a:r>
            <a:r>
              <a:rPr sz="1026" spc="-4" dirty="0">
                <a:latin typeface="Calibri"/>
                <a:cs typeface="Calibri"/>
              </a:rPr>
              <a:t>o</a:t>
            </a:r>
            <a:r>
              <a:rPr sz="1026" dirty="0">
                <a:latin typeface="Calibri"/>
                <a:cs typeface="Calibri"/>
              </a:rPr>
              <a:t>vim i</a:t>
            </a:r>
            <a:r>
              <a:rPr sz="1026" spc="-12" dirty="0">
                <a:latin typeface="Calibri"/>
                <a:cs typeface="Calibri"/>
              </a:rPr>
              <a:t>n</a:t>
            </a:r>
            <a:r>
              <a:rPr sz="1026" spc="-8" dirty="0">
                <a:latin typeface="Calibri"/>
                <a:cs typeface="Calibri"/>
              </a:rPr>
              <a:t>v</a:t>
            </a:r>
            <a:r>
              <a:rPr sz="1026" dirty="0">
                <a:latin typeface="Calibri"/>
                <a:cs typeface="Calibri"/>
              </a:rPr>
              <a:t>e</a:t>
            </a:r>
            <a:r>
              <a:rPr sz="1026" spc="-12" dirty="0">
                <a:latin typeface="Calibri"/>
                <a:cs typeface="Calibri"/>
              </a:rPr>
              <a:t>s</a:t>
            </a:r>
            <a:r>
              <a:rPr sz="1026" dirty="0">
                <a:latin typeface="Calibri"/>
                <a:cs typeface="Calibri"/>
              </a:rPr>
              <a:t>ticijama (u</a:t>
            </a:r>
            <a:r>
              <a:rPr sz="1026" spc="-17" dirty="0">
                <a:latin typeface="Calibri"/>
                <a:cs typeface="Calibri"/>
              </a:rPr>
              <a:t>r</a:t>
            </a:r>
            <a:r>
              <a:rPr sz="1026" dirty="0">
                <a:latin typeface="Calibri"/>
                <a:cs typeface="Calibri"/>
              </a:rPr>
              <a:t>eđenje </a:t>
            </a:r>
            <a:r>
              <a:rPr sz="1026" spc="-21" dirty="0">
                <a:latin typeface="Calibri"/>
                <a:cs typeface="Calibri"/>
              </a:rPr>
              <a:t>k</a:t>
            </a:r>
            <a:r>
              <a:rPr sz="1026" dirty="0">
                <a:latin typeface="Calibri"/>
                <a:cs typeface="Calibri"/>
              </a:rPr>
              <a:t>ampa,</a:t>
            </a:r>
            <a:r>
              <a:rPr sz="1026" spc="65" dirty="0">
                <a:latin typeface="Calibri"/>
                <a:cs typeface="Calibri"/>
              </a:rPr>
              <a:t> </a:t>
            </a:r>
            <a:r>
              <a:rPr sz="1026" dirty="0">
                <a:latin typeface="Calibri"/>
                <a:cs typeface="Calibri"/>
              </a:rPr>
              <a:t>Flo</a:t>
            </a:r>
            <a:r>
              <a:rPr sz="1026" spc="-21" dirty="0">
                <a:latin typeface="Calibri"/>
                <a:cs typeface="Calibri"/>
              </a:rPr>
              <a:t>r</a:t>
            </a:r>
            <a:r>
              <a:rPr sz="1026" dirty="0">
                <a:latin typeface="Calibri"/>
                <a:cs typeface="Calibri"/>
              </a:rPr>
              <a:t>a G</a:t>
            </a:r>
            <a:r>
              <a:rPr sz="1026" spc="-16" dirty="0">
                <a:latin typeface="Calibri"/>
                <a:cs typeface="Calibri"/>
              </a:rPr>
              <a:t>r</a:t>
            </a:r>
            <a:r>
              <a:rPr sz="1026" dirty="0">
                <a:latin typeface="Calibri"/>
                <a:cs typeface="Calibri"/>
              </a:rPr>
              <a:t>een Villas…)</a:t>
            </a:r>
            <a:endParaRPr sz="1026">
              <a:latin typeface="Calibri"/>
              <a:cs typeface="Calibri"/>
            </a:endParaRPr>
          </a:p>
          <a:p>
            <a:pPr marL="10860" marR="43278">
              <a:lnSpc>
                <a:spcPct val="102335"/>
              </a:lnSpc>
              <a:spcBef>
                <a:spcPts val="674"/>
              </a:spcBef>
            </a:pPr>
            <a:r>
              <a:rPr sz="1026" spc="-16" dirty="0">
                <a:latin typeface="Calibri"/>
                <a:cs typeface="Calibri"/>
              </a:rPr>
              <a:t>K</a:t>
            </a:r>
            <a:r>
              <a:rPr sz="1026" dirty="0">
                <a:latin typeface="Calibri"/>
                <a:cs typeface="Calibri"/>
              </a:rPr>
              <a:t>o</a:t>
            </a:r>
            <a:r>
              <a:rPr sz="1026" spc="-8" dirty="0">
                <a:latin typeface="Calibri"/>
                <a:cs typeface="Calibri"/>
              </a:rPr>
              <a:t>n</a:t>
            </a:r>
            <a:r>
              <a:rPr sz="1026" dirty="0">
                <a:latin typeface="Calibri"/>
                <a:cs typeface="Calibri"/>
              </a:rPr>
              <a:t>tinui</a:t>
            </a:r>
            <a:r>
              <a:rPr sz="1026" spc="-21" dirty="0">
                <a:latin typeface="Calibri"/>
                <a:cs typeface="Calibri"/>
              </a:rPr>
              <a:t>r</a:t>
            </a:r>
            <a:r>
              <a:rPr sz="1026" dirty="0">
                <a:latin typeface="Calibri"/>
                <a:cs typeface="Calibri"/>
              </a:rPr>
              <a:t>ani </a:t>
            </a:r>
            <a:r>
              <a:rPr sz="1026" spc="-21" dirty="0">
                <a:latin typeface="Calibri"/>
                <a:cs typeface="Calibri"/>
              </a:rPr>
              <a:t>r</a:t>
            </a:r>
            <a:r>
              <a:rPr sz="1026" dirty="0">
                <a:latin typeface="Calibri"/>
                <a:cs typeface="Calibri"/>
              </a:rPr>
              <a:t>a</a:t>
            </a:r>
            <a:r>
              <a:rPr sz="1026" spc="-12" dirty="0">
                <a:latin typeface="Calibri"/>
                <a:cs typeface="Calibri"/>
              </a:rPr>
              <a:t>s</a:t>
            </a:r>
            <a:r>
              <a:rPr sz="1026" dirty="0">
                <a:latin typeface="Calibri"/>
                <a:cs typeface="Calibri"/>
              </a:rPr>
              <a:t>t</a:t>
            </a:r>
            <a:r>
              <a:rPr sz="1026" spc="40" dirty="0">
                <a:latin typeface="Calibri"/>
                <a:cs typeface="Calibri"/>
              </a:rPr>
              <a:t> </a:t>
            </a:r>
            <a:r>
              <a:rPr sz="1026" dirty="0">
                <a:latin typeface="Calibri"/>
                <a:cs typeface="Calibri"/>
              </a:rPr>
              <a:t>i</a:t>
            </a:r>
            <a:r>
              <a:rPr sz="1026" spc="9" dirty="0">
                <a:latin typeface="Calibri"/>
                <a:cs typeface="Calibri"/>
              </a:rPr>
              <a:t> </a:t>
            </a:r>
            <a:r>
              <a:rPr sz="1026" spc="-21" dirty="0">
                <a:latin typeface="Calibri"/>
                <a:cs typeface="Calibri"/>
              </a:rPr>
              <a:t>r</a:t>
            </a:r>
            <a:r>
              <a:rPr sz="1026" dirty="0">
                <a:latin typeface="Calibri"/>
                <a:cs typeface="Calibri"/>
              </a:rPr>
              <a:t>a</a:t>
            </a:r>
            <a:r>
              <a:rPr sz="1026" spc="-8" dirty="0">
                <a:latin typeface="Calibri"/>
                <a:cs typeface="Calibri"/>
              </a:rPr>
              <a:t>zv</a:t>
            </a:r>
            <a:r>
              <a:rPr sz="1026" dirty="0">
                <a:latin typeface="Calibri"/>
                <a:cs typeface="Calibri"/>
              </a:rPr>
              <a:t>oj posl</a:t>
            </a:r>
            <a:r>
              <a:rPr sz="1026" spc="-4" dirty="0">
                <a:latin typeface="Calibri"/>
                <a:cs typeface="Calibri"/>
              </a:rPr>
              <a:t>o</a:t>
            </a:r>
            <a:r>
              <a:rPr sz="1026" spc="-13" dirty="0">
                <a:latin typeface="Calibri"/>
                <a:cs typeface="Calibri"/>
              </a:rPr>
              <a:t>v</a:t>
            </a:r>
            <a:r>
              <a:rPr sz="1026" dirty="0">
                <a:latin typeface="Calibri"/>
                <a:cs typeface="Calibri"/>
              </a:rPr>
              <a:t>anja</a:t>
            </a:r>
            <a:endParaRPr sz="1026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972319" y="3425036"/>
            <a:ext cx="630160" cy="58893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0860" marR="10019">
              <a:lnSpc>
                <a:spcPts val="1150"/>
              </a:lnSpc>
              <a:spcBef>
                <a:spcPts val="57"/>
              </a:spcBef>
            </a:pPr>
            <a:r>
              <a:rPr sz="1539" b="1" baseline="2275" dirty="0">
                <a:latin typeface="Calibri"/>
                <a:cs typeface="Calibri"/>
              </a:rPr>
              <a:t>1982.</a:t>
            </a:r>
            <a:r>
              <a:rPr sz="1539" b="1" spc="46" baseline="2275" dirty="0">
                <a:latin typeface="Calibri"/>
                <a:cs typeface="Calibri"/>
              </a:rPr>
              <a:t> </a:t>
            </a:r>
            <a:r>
              <a:rPr sz="1539" b="1" baseline="2275" dirty="0">
                <a:latin typeface="Calibri"/>
                <a:cs typeface="Calibri"/>
              </a:rPr>
              <a:t>g.</a:t>
            </a:r>
            <a:endParaRPr sz="1026" dirty="0">
              <a:latin typeface="Calibri"/>
              <a:cs typeface="Calibri"/>
            </a:endParaRPr>
          </a:p>
          <a:p>
            <a:pPr marL="10860">
              <a:lnSpc>
                <a:spcPts val="1095"/>
              </a:lnSpc>
              <a:spcBef>
                <a:spcPts val="374"/>
              </a:spcBef>
            </a:pPr>
            <a:r>
              <a:rPr sz="898" spc="-16" dirty="0">
                <a:latin typeface="Calibri"/>
                <a:cs typeface="Calibri"/>
              </a:rPr>
              <a:t>K</a:t>
            </a:r>
            <a:r>
              <a:rPr sz="898" dirty="0">
                <a:latin typeface="Calibri"/>
                <a:cs typeface="Calibri"/>
              </a:rPr>
              <a:t>amp Njivice </a:t>
            </a:r>
          </a:p>
          <a:p>
            <a:pPr marL="10860">
              <a:lnSpc>
                <a:spcPts val="1095"/>
              </a:lnSpc>
            </a:pPr>
            <a:r>
              <a:rPr sz="898" spc="-16" dirty="0">
                <a:latin typeface="Calibri"/>
                <a:cs typeface="Calibri"/>
              </a:rPr>
              <a:t>z</a:t>
            </a:r>
            <a:r>
              <a:rPr sz="898" dirty="0">
                <a:latin typeface="Calibri"/>
                <a:cs typeface="Calibri"/>
              </a:rPr>
              <a:t>apočinje</a:t>
            </a:r>
            <a:r>
              <a:rPr sz="898" spc="3" dirty="0">
                <a:latin typeface="Calibri"/>
                <a:cs typeface="Calibri"/>
              </a:rPr>
              <a:t> </a:t>
            </a:r>
            <a:r>
              <a:rPr sz="898" dirty="0">
                <a:latin typeface="Calibri"/>
                <a:cs typeface="Calibri"/>
              </a:rPr>
              <a:t>s </a:t>
            </a:r>
          </a:p>
          <a:p>
            <a:pPr marL="10860">
              <a:lnSpc>
                <a:spcPts val="1095"/>
              </a:lnSpc>
            </a:pPr>
            <a:r>
              <a:rPr sz="898" dirty="0">
                <a:latin typeface="Calibri"/>
                <a:cs typeface="Calibri"/>
              </a:rPr>
              <a:t>posl</a:t>
            </a:r>
            <a:r>
              <a:rPr sz="898" spc="-3" dirty="0">
                <a:latin typeface="Calibri"/>
                <a:cs typeface="Calibri"/>
              </a:rPr>
              <a:t>o</a:t>
            </a:r>
            <a:r>
              <a:rPr sz="898" spc="-16" dirty="0">
                <a:latin typeface="Calibri"/>
                <a:cs typeface="Calibri"/>
              </a:rPr>
              <a:t>v</a:t>
            </a:r>
            <a:r>
              <a:rPr sz="898" dirty="0">
                <a:latin typeface="Calibri"/>
                <a:cs typeface="Calibri"/>
              </a:rPr>
              <a:t>anjem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5971401" y="3733564"/>
            <a:ext cx="574758" cy="27258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0860">
              <a:lnSpc>
                <a:spcPts val="1000"/>
              </a:lnSpc>
              <a:spcBef>
                <a:spcPts val="50"/>
              </a:spcBef>
            </a:pPr>
            <a:endParaRPr sz="898" dirty="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211912" y="3749529"/>
            <a:ext cx="523658" cy="58893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0860" marR="57924" algn="just">
              <a:lnSpc>
                <a:spcPts val="1150"/>
              </a:lnSpc>
              <a:spcBef>
                <a:spcPts val="57"/>
              </a:spcBef>
            </a:pPr>
            <a:r>
              <a:rPr sz="1539" b="1" baseline="2275" dirty="0">
                <a:latin typeface="Calibri"/>
                <a:cs typeface="Calibri"/>
              </a:rPr>
              <a:t>1978.</a:t>
            </a:r>
            <a:r>
              <a:rPr sz="1539" b="1" spc="46" baseline="2275" dirty="0">
                <a:latin typeface="Calibri"/>
                <a:cs typeface="Calibri"/>
              </a:rPr>
              <a:t> </a:t>
            </a:r>
            <a:r>
              <a:rPr sz="1539" b="1" baseline="2275" dirty="0">
                <a:latin typeface="Calibri"/>
                <a:cs typeface="Calibri"/>
              </a:rPr>
              <a:t>g.</a:t>
            </a:r>
            <a:endParaRPr sz="1026">
              <a:latin typeface="Calibri"/>
              <a:cs typeface="Calibri"/>
            </a:endParaRPr>
          </a:p>
          <a:p>
            <a:pPr marL="10860" algn="just">
              <a:lnSpc>
                <a:spcPts val="1095"/>
              </a:lnSpc>
              <a:spcBef>
                <a:spcPts val="374"/>
              </a:spcBef>
            </a:pPr>
            <a:r>
              <a:rPr sz="898" dirty="0">
                <a:latin typeface="Calibri"/>
                <a:cs typeface="Calibri"/>
              </a:rPr>
              <a:t>Ot</a:t>
            </a:r>
            <a:r>
              <a:rPr sz="898" spc="-12" dirty="0">
                <a:latin typeface="Calibri"/>
                <a:cs typeface="Calibri"/>
              </a:rPr>
              <a:t>v</a:t>
            </a:r>
            <a:r>
              <a:rPr sz="898" dirty="0">
                <a:latin typeface="Calibri"/>
                <a:cs typeface="Calibri"/>
              </a:rPr>
              <a:t>o</a:t>
            </a:r>
            <a:r>
              <a:rPr sz="898" spc="-12" dirty="0">
                <a:latin typeface="Calibri"/>
                <a:cs typeface="Calibri"/>
              </a:rPr>
              <a:t>r</a:t>
            </a:r>
            <a:r>
              <a:rPr sz="898" dirty="0">
                <a:latin typeface="Calibri"/>
                <a:cs typeface="Calibri"/>
              </a:rPr>
              <a:t>enje </a:t>
            </a:r>
            <a:endParaRPr sz="898">
              <a:latin typeface="Calibri"/>
              <a:cs typeface="Calibri"/>
            </a:endParaRPr>
          </a:p>
          <a:p>
            <a:pPr marL="10860" algn="just">
              <a:lnSpc>
                <a:spcPts val="1095"/>
              </a:lnSpc>
            </a:pPr>
            <a:r>
              <a:rPr sz="898" dirty="0">
                <a:latin typeface="Calibri"/>
                <a:cs typeface="Calibri"/>
              </a:rPr>
              <a:t>ho</a:t>
            </a:r>
            <a:r>
              <a:rPr sz="898" spc="-8" dirty="0">
                <a:latin typeface="Calibri"/>
                <a:cs typeface="Calibri"/>
              </a:rPr>
              <a:t>t</a:t>
            </a:r>
            <a:r>
              <a:rPr sz="898" dirty="0">
                <a:latin typeface="Calibri"/>
                <a:cs typeface="Calibri"/>
              </a:rPr>
              <a:t>ela Beli </a:t>
            </a:r>
            <a:endParaRPr sz="898">
              <a:latin typeface="Calibri"/>
              <a:cs typeface="Calibri"/>
            </a:endParaRPr>
          </a:p>
          <a:p>
            <a:pPr marL="10860" algn="just">
              <a:lnSpc>
                <a:spcPts val="1095"/>
              </a:lnSpc>
            </a:pPr>
            <a:r>
              <a:rPr sz="898" spc="-16" dirty="0">
                <a:latin typeface="Calibri"/>
                <a:cs typeface="Calibri"/>
              </a:rPr>
              <a:t>K</a:t>
            </a:r>
            <a:r>
              <a:rPr sz="898" dirty="0">
                <a:latin typeface="Calibri"/>
                <a:cs typeface="Calibri"/>
              </a:rPr>
              <a:t>amik</a:t>
            </a:r>
            <a:endParaRPr sz="898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523179" y="4127452"/>
            <a:ext cx="568310" cy="46317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0860">
              <a:lnSpc>
                <a:spcPts val="1150"/>
              </a:lnSpc>
              <a:spcBef>
                <a:spcPts val="57"/>
              </a:spcBef>
            </a:pPr>
            <a:r>
              <a:rPr sz="1539" b="1" spc="-8" baseline="2275" dirty="0">
                <a:latin typeface="Calibri"/>
                <a:cs typeface="Calibri"/>
              </a:rPr>
              <a:t>K</a:t>
            </a:r>
            <a:r>
              <a:rPr sz="1539" b="1" spc="-25" baseline="2275" dirty="0">
                <a:latin typeface="Calibri"/>
                <a:cs typeface="Calibri"/>
              </a:rPr>
              <a:t>r</a:t>
            </a:r>
            <a:r>
              <a:rPr sz="1539" b="1" baseline="2275" dirty="0">
                <a:latin typeface="Calibri"/>
                <a:cs typeface="Calibri"/>
              </a:rPr>
              <a:t>aj</a:t>
            </a:r>
            <a:r>
              <a:rPr sz="1539" b="1" spc="38" baseline="2275" dirty="0">
                <a:latin typeface="Calibri"/>
                <a:cs typeface="Calibri"/>
              </a:rPr>
              <a:t> </a:t>
            </a:r>
            <a:r>
              <a:rPr sz="1539" b="1" baseline="2275" dirty="0">
                <a:latin typeface="Calibri"/>
                <a:cs typeface="Calibri"/>
              </a:rPr>
              <a:t>60-ih</a:t>
            </a:r>
            <a:endParaRPr sz="1026">
              <a:latin typeface="Calibri"/>
              <a:cs typeface="Calibri"/>
            </a:endParaRPr>
          </a:p>
          <a:p>
            <a:pPr marL="10860" marR="20036">
              <a:lnSpc>
                <a:spcPct val="101725"/>
              </a:lnSpc>
              <a:spcBef>
                <a:spcPts val="288"/>
              </a:spcBef>
            </a:pPr>
            <a:r>
              <a:rPr sz="898" dirty="0">
                <a:latin typeface="Calibri"/>
                <a:cs typeface="Calibri"/>
              </a:rPr>
              <a:t>Bun</a:t>
            </a:r>
            <a:r>
              <a:rPr sz="898" spc="-16" dirty="0">
                <a:latin typeface="Calibri"/>
                <a:cs typeface="Calibri"/>
              </a:rPr>
              <a:t>g</a:t>
            </a:r>
            <a:r>
              <a:rPr sz="898" dirty="0">
                <a:latin typeface="Calibri"/>
                <a:cs typeface="Calibri"/>
              </a:rPr>
              <a:t>al</a:t>
            </a:r>
            <a:r>
              <a:rPr sz="898" spc="-3" dirty="0">
                <a:latin typeface="Calibri"/>
                <a:cs typeface="Calibri"/>
              </a:rPr>
              <a:t>o</a:t>
            </a:r>
            <a:r>
              <a:rPr sz="898" dirty="0">
                <a:latin typeface="Calibri"/>
                <a:cs typeface="Calibri"/>
              </a:rPr>
              <a:t>vi</a:t>
            </a:r>
            <a:endParaRPr sz="898">
              <a:latin typeface="Calibri"/>
              <a:cs typeface="Calibri"/>
            </a:endParaRPr>
          </a:p>
          <a:p>
            <a:pPr marL="10860" marR="20036">
              <a:lnSpc>
                <a:spcPts val="983"/>
              </a:lnSpc>
              <a:spcBef>
                <a:spcPts val="49"/>
              </a:spcBef>
            </a:pPr>
            <a:r>
              <a:rPr sz="1347" baseline="2600" dirty="0">
                <a:latin typeface="Calibri"/>
                <a:cs typeface="Calibri"/>
              </a:rPr>
              <a:t>Flo</a:t>
            </a:r>
            <a:r>
              <a:rPr sz="1347" spc="-21" baseline="2600" dirty="0">
                <a:latin typeface="Calibri"/>
                <a:cs typeface="Calibri"/>
              </a:rPr>
              <a:t>r</a:t>
            </a:r>
            <a:r>
              <a:rPr sz="1347" baseline="2600" dirty="0">
                <a:latin typeface="Calibri"/>
                <a:cs typeface="Calibri"/>
              </a:rPr>
              <a:t>a</a:t>
            </a:r>
            <a:endParaRPr sz="898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938702" y="4612887"/>
            <a:ext cx="622292" cy="71468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0860" marR="10019">
              <a:lnSpc>
                <a:spcPts val="1150"/>
              </a:lnSpc>
              <a:spcBef>
                <a:spcPts val="57"/>
              </a:spcBef>
            </a:pPr>
            <a:r>
              <a:rPr sz="1539" b="1" baseline="2275" dirty="0">
                <a:latin typeface="Calibri"/>
                <a:cs typeface="Calibri"/>
              </a:rPr>
              <a:t>1951.</a:t>
            </a:r>
            <a:r>
              <a:rPr sz="1539" b="1" spc="46" baseline="2275" dirty="0">
                <a:latin typeface="Calibri"/>
                <a:cs typeface="Calibri"/>
              </a:rPr>
              <a:t> </a:t>
            </a:r>
            <a:r>
              <a:rPr sz="1539" b="1" baseline="2275" dirty="0">
                <a:latin typeface="Calibri"/>
                <a:cs typeface="Calibri"/>
              </a:rPr>
              <a:t>g.</a:t>
            </a:r>
            <a:endParaRPr sz="1026">
              <a:latin typeface="Calibri"/>
              <a:cs typeface="Calibri"/>
            </a:endParaRPr>
          </a:p>
          <a:p>
            <a:pPr marL="10860">
              <a:lnSpc>
                <a:spcPts val="1095"/>
              </a:lnSpc>
              <a:spcBef>
                <a:spcPts val="373"/>
              </a:spcBef>
            </a:pPr>
            <a:r>
              <a:rPr sz="898" spc="-21" dirty="0">
                <a:latin typeface="Calibri"/>
                <a:cs typeface="Calibri"/>
              </a:rPr>
              <a:t>P</a:t>
            </a:r>
            <a:r>
              <a:rPr sz="898" dirty="0">
                <a:latin typeface="Calibri"/>
                <a:cs typeface="Calibri"/>
              </a:rPr>
              <a:t>očeci </a:t>
            </a:r>
            <a:endParaRPr sz="898">
              <a:latin typeface="Calibri"/>
              <a:cs typeface="Calibri"/>
            </a:endParaRPr>
          </a:p>
          <a:p>
            <a:pPr marL="10860">
              <a:lnSpc>
                <a:spcPts val="1095"/>
              </a:lnSpc>
            </a:pPr>
            <a:r>
              <a:rPr sz="898" dirty="0">
                <a:latin typeface="Calibri"/>
                <a:cs typeface="Calibri"/>
              </a:rPr>
              <a:t>turizma</a:t>
            </a:r>
            <a:r>
              <a:rPr sz="898" spc="3" dirty="0">
                <a:latin typeface="Calibri"/>
                <a:cs typeface="Calibri"/>
              </a:rPr>
              <a:t> </a:t>
            </a:r>
            <a:r>
              <a:rPr sz="898" dirty="0">
                <a:latin typeface="Calibri"/>
                <a:cs typeface="Calibri"/>
              </a:rPr>
              <a:t>u </a:t>
            </a:r>
            <a:endParaRPr sz="898">
              <a:latin typeface="Calibri"/>
              <a:cs typeface="Calibri"/>
            </a:endParaRPr>
          </a:p>
          <a:p>
            <a:pPr marL="10860">
              <a:lnSpc>
                <a:spcPts val="1095"/>
              </a:lnSpc>
            </a:pPr>
            <a:r>
              <a:rPr sz="898" dirty="0">
                <a:latin typeface="Calibri"/>
                <a:cs typeface="Calibri"/>
              </a:rPr>
              <a:t>Njivi</a:t>
            </a:r>
            <a:r>
              <a:rPr sz="898" spc="-3" dirty="0">
                <a:latin typeface="Calibri"/>
                <a:cs typeface="Calibri"/>
              </a:rPr>
              <a:t>c</a:t>
            </a:r>
            <a:r>
              <a:rPr sz="898" dirty="0">
                <a:latin typeface="Calibri"/>
                <a:cs typeface="Calibri"/>
              </a:rPr>
              <a:t>ama</a:t>
            </a:r>
            <a:r>
              <a:rPr sz="898" spc="3" dirty="0">
                <a:latin typeface="Calibri"/>
                <a:cs typeface="Calibri"/>
              </a:rPr>
              <a:t> </a:t>
            </a:r>
            <a:r>
              <a:rPr sz="898" dirty="0">
                <a:latin typeface="Wingdings"/>
                <a:cs typeface="Wingdings"/>
              </a:rPr>
              <a:t></a:t>
            </a:r>
            <a:r>
              <a:rPr sz="898" dirty="0">
                <a:latin typeface="Times New Roman"/>
                <a:cs typeface="Times New Roman"/>
              </a:rPr>
              <a:t> </a:t>
            </a:r>
            <a:endParaRPr sz="898">
              <a:latin typeface="Calibri"/>
              <a:cs typeface="Calibri"/>
            </a:endParaRPr>
          </a:p>
          <a:p>
            <a:pPr marL="10860">
              <a:lnSpc>
                <a:spcPts val="1095"/>
              </a:lnSpc>
            </a:pPr>
            <a:r>
              <a:rPr sz="898" dirty="0">
                <a:latin typeface="Calibri"/>
                <a:cs typeface="Calibri"/>
              </a:rPr>
              <a:t>ho</a:t>
            </a:r>
            <a:r>
              <a:rPr sz="898" spc="-8" dirty="0">
                <a:latin typeface="Calibri"/>
                <a:cs typeface="Calibri"/>
              </a:rPr>
              <a:t>t</a:t>
            </a:r>
            <a:r>
              <a:rPr sz="898" dirty="0">
                <a:latin typeface="Calibri"/>
                <a:cs typeface="Calibri"/>
              </a:rPr>
              <a:t>el</a:t>
            </a:r>
            <a:r>
              <a:rPr sz="898" spc="3" dirty="0">
                <a:latin typeface="Calibri"/>
                <a:cs typeface="Calibri"/>
              </a:rPr>
              <a:t> </a:t>
            </a:r>
            <a:r>
              <a:rPr sz="898" dirty="0">
                <a:latin typeface="Calibri"/>
                <a:cs typeface="Calibri"/>
              </a:rPr>
              <a:t>Jad</a:t>
            </a:r>
            <a:r>
              <a:rPr sz="898" spc="-21" dirty="0">
                <a:latin typeface="Calibri"/>
                <a:cs typeface="Calibri"/>
              </a:rPr>
              <a:t>r</a:t>
            </a:r>
            <a:r>
              <a:rPr sz="898" dirty="0">
                <a:latin typeface="Calibri"/>
                <a:cs typeface="Calibri"/>
              </a:rPr>
              <a:t>an</a:t>
            </a:r>
            <a:endParaRPr sz="898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810651" y="4722818"/>
            <a:ext cx="147815" cy="15529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0860">
              <a:lnSpc>
                <a:spcPct val="92488"/>
              </a:lnSpc>
              <a:spcBef>
                <a:spcPts val="13"/>
              </a:spcBef>
            </a:pPr>
            <a:r>
              <a:rPr sz="1026" dirty="0">
                <a:latin typeface="Wingdings"/>
                <a:cs typeface="Wingdings"/>
              </a:rPr>
              <a:t></a:t>
            </a:r>
            <a:endParaRPr sz="1026">
              <a:latin typeface="Wingdings"/>
              <a:cs typeface="Wingding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003908" y="5670750"/>
            <a:ext cx="96618" cy="13574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0860">
              <a:lnSpc>
                <a:spcPts val="1000"/>
              </a:lnSpc>
              <a:spcBef>
                <a:spcPts val="50"/>
              </a:spcBef>
            </a:pPr>
            <a:endParaRPr sz="898" dirty="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288413" y="5856454"/>
            <a:ext cx="393452" cy="13574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0860">
              <a:lnSpc>
                <a:spcPts val="1000"/>
              </a:lnSpc>
              <a:spcBef>
                <a:spcPts val="50"/>
              </a:spcBef>
            </a:pPr>
            <a:r>
              <a:rPr sz="1347" baseline="2600" dirty="0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sz="1347" spc="-25" baseline="2600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1347" baseline="2600" dirty="0">
                <a:solidFill>
                  <a:srgbClr val="FFFFFF"/>
                </a:solidFill>
                <a:latin typeface="Calibri"/>
                <a:cs typeface="Calibri"/>
              </a:rPr>
              <a:t>TELS</a:t>
            </a:r>
            <a:endParaRPr sz="898" dirty="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296159" y="5856454"/>
            <a:ext cx="495622" cy="13574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0860">
              <a:lnSpc>
                <a:spcPts val="1000"/>
              </a:lnSpc>
              <a:spcBef>
                <a:spcPts val="50"/>
              </a:spcBef>
            </a:pPr>
            <a:endParaRPr sz="898" dirty="0">
              <a:latin typeface="Calibri"/>
              <a:cs typeface="Calibri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7295435" y="5856454"/>
            <a:ext cx="692207" cy="13574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0860">
              <a:lnSpc>
                <a:spcPts val="1000"/>
              </a:lnSpc>
              <a:spcBef>
                <a:spcPts val="50"/>
              </a:spcBef>
            </a:pPr>
            <a:r>
              <a:rPr sz="1347" spc="-3" baseline="2600" dirty="0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sz="1347" baseline="2600" dirty="0">
                <a:solidFill>
                  <a:srgbClr val="FFFFFF"/>
                </a:solidFill>
                <a:latin typeface="Calibri"/>
                <a:cs typeface="Calibri"/>
              </a:rPr>
              <a:t>REEN</a:t>
            </a:r>
            <a:r>
              <a:rPr sz="1347" spc="16" baseline="26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47" baseline="2600" dirty="0">
                <a:solidFill>
                  <a:srgbClr val="FFFFFF"/>
                </a:solidFill>
                <a:latin typeface="Calibri"/>
                <a:cs typeface="Calibri"/>
              </a:rPr>
              <a:t>VILLAS</a:t>
            </a:r>
            <a:endParaRPr sz="898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ject 12"/>
          <p:cNvSpPr/>
          <p:nvPr/>
        </p:nvSpPr>
        <p:spPr>
          <a:xfrm>
            <a:off x="0" y="1293951"/>
            <a:ext cx="9142480" cy="0"/>
          </a:xfrm>
          <a:custGeom>
            <a:avLst/>
            <a:gdLst/>
            <a:ahLst/>
            <a:cxnLst/>
            <a:rect l="l" t="t" r="r" b="b"/>
            <a:pathLst>
              <a:path w="10691622">
                <a:moveTo>
                  <a:pt x="0" y="0"/>
                </a:moveTo>
                <a:lnTo>
                  <a:pt x="10691622" y="0"/>
                </a:lnTo>
              </a:path>
            </a:pathLst>
          </a:custGeom>
          <a:ln w="28702">
            <a:solidFill>
              <a:srgbClr val="5B9AD4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539"/>
          </a:p>
        </p:txBody>
      </p:sp>
      <p:sp>
        <p:nvSpPr>
          <p:cNvPr id="11" name="object 11"/>
          <p:cNvSpPr/>
          <p:nvPr/>
        </p:nvSpPr>
        <p:spPr>
          <a:xfrm>
            <a:off x="1187624" y="2029706"/>
            <a:ext cx="6984776" cy="396248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539"/>
          </a:p>
        </p:txBody>
      </p:sp>
      <p:sp>
        <p:nvSpPr>
          <p:cNvPr id="10" name="object 10"/>
          <p:cNvSpPr txBox="1"/>
          <p:nvPr/>
        </p:nvSpPr>
        <p:spPr>
          <a:xfrm>
            <a:off x="1306007" y="937201"/>
            <a:ext cx="3127430" cy="28681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0860">
              <a:lnSpc>
                <a:spcPts val="2202"/>
              </a:lnSpc>
              <a:spcBef>
                <a:spcPts val="109"/>
              </a:spcBef>
            </a:pPr>
            <a:r>
              <a:rPr sz="2886" b="1" baseline="2427" dirty="0" err="1">
                <a:solidFill>
                  <a:srgbClr val="808080"/>
                </a:solidFill>
                <a:latin typeface="Calibri"/>
                <a:cs typeface="Calibri"/>
              </a:rPr>
              <a:t>M</a:t>
            </a:r>
            <a:r>
              <a:rPr sz="2886" b="1" spc="-3" baseline="2427" dirty="0" err="1">
                <a:solidFill>
                  <a:srgbClr val="808080"/>
                </a:solidFill>
                <a:latin typeface="Calibri"/>
                <a:cs typeface="Calibri"/>
              </a:rPr>
              <a:t>i</a:t>
            </a:r>
            <a:r>
              <a:rPr sz="2886" b="1" baseline="2427" dirty="0" err="1">
                <a:solidFill>
                  <a:srgbClr val="808080"/>
                </a:solidFill>
                <a:latin typeface="Calibri"/>
                <a:cs typeface="Calibri"/>
              </a:rPr>
              <a:t>k</a:t>
            </a:r>
            <a:r>
              <a:rPr sz="2886" b="1" spc="-25" baseline="2427" dirty="0" err="1">
                <a:solidFill>
                  <a:srgbClr val="808080"/>
                </a:solidFill>
                <a:latin typeface="Calibri"/>
                <a:cs typeface="Calibri"/>
              </a:rPr>
              <a:t>r</a:t>
            </a:r>
            <a:r>
              <a:rPr sz="2886" b="1" baseline="2427" dirty="0" err="1">
                <a:solidFill>
                  <a:srgbClr val="808080"/>
                </a:solidFill>
                <a:latin typeface="Calibri"/>
                <a:cs typeface="Calibri"/>
              </a:rPr>
              <a:t>o</a:t>
            </a:r>
            <a:r>
              <a:rPr sz="2886" b="1" spc="64" baseline="2427" dirty="0">
                <a:solidFill>
                  <a:srgbClr val="808080"/>
                </a:solidFill>
                <a:latin typeface="Calibri"/>
                <a:cs typeface="Calibri"/>
              </a:rPr>
              <a:t> </a:t>
            </a:r>
            <a:r>
              <a:rPr sz="2886" b="1" baseline="2427" dirty="0" err="1">
                <a:solidFill>
                  <a:srgbClr val="808080"/>
                </a:solidFill>
                <a:latin typeface="Calibri"/>
                <a:cs typeface="Calibri"/>
              </a:rPr>
              <a:t>lo</a:t>
            </a:r>
            <a:r>
              <a:rPr sz="2886" b="1" spc="-26" baseline="2427" dirty="0" err="1">
                <a:solidFill>
                  <a:srgbClr val="808080"/>
                </a:solidFill>
                <a:latin typeface="Calibri"/>
                <a:cs typeface="Calibri"/>
              </a:rPr>
              <a:t>k</a:t>
            </a:r>
            <a:r>
              <a:rPr sz="2886" b="1" baseline="2427" dirty="0" err="1">
                <a:solidFill>
                  <a:srgbClr val="808080"/>
                </a:solidFill>
                <a:latin typeface="Calibri"/>
                <a:cs typeface="Calibri"/>
              </a:rPr>
              <a:t>acija</a:t>
            </a:r>
            <a:endParaRPr sz="1924" dirty="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372469" y="1561451"/>
            <a:ext cx="219782" cy="23153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0860">
              <a:lnSpc>
                <a:spcPts val="1766"/>
              </a:lnSpc>
              <a:spcBef>
                <a:spcPts val="88"/>
              </a:spcBef>
            </a:pPr>
            <a:r>
              <a:rPr sz="1625" dirty="0">
                <a:solidFill>
                  <a:srgbClr val="3B3838"/>
                </a:solidFill>
                <a:latin typeface="Wingdings"/>
                <a:cs typeface="Wingdings"/>
              </a:rPr>
              <a:t></a:t>
            </a:r>
            <a:endParaRPr sz="1625">
              <a:latin typeface="Wingdings"/>
              <a:cs typeface="Wingding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643531" y="1561451"/>
            <a:ext cx="6528869" cy="46825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0860">
              <a:lnSpc>
                <a:spcPts val="1762"/>
              </a:lnSpc>
              <a:spcBef>
                <a:spcPts val="101"/>
              </a:spcBef>
            </a:pPr>
            <a:r>
              <a:rPr sz="1625" dirty="0">
                <a:solidFill>
                  <a:srgbClr val="3B3838"/>
                </a:solidFill>
                <a:latin typeface="Calibri"/>
                <a:cs typeface="Calibri"/>
              </a:rPr>
              <a:t>Njivi</a:t>
            </a:r>
            <a:r>
              <a:rPr sz="1625" spc="-3" dirty="0">
                <a:solidFill>
                  <a:srgbClr val="3B3838"/>
                </a:solidFill>
                <a:latin typeface="Calibri"/>
                <a:cs typeface="Calibri"/>
              </a:rPr>
              <a:t>c</a:t>
            </a:r>
            <a:r>
              <a:rPr sz="1625" dirty="0">
                <a:solidFill>
                  <a:srgbClr val="3B3838"/>
                </a:solidFill>
                <a:latin typeface="Calibri"/>
                <a:cs typeface="Calibri"/>
              </a:rPr>
              <a:t>e</a:t>
            </a:r>
            <a:r>
              <a:rPr sz="1625" spc="39" dirty="0">
                <a:solidFill>
                  <a:srgbClr val="3B3838"/>
                </a:solidFill>
                <a:latin typeface="Calibri"/>
                <a:cs typeface="Calibri"/>
              </a:rPr>
              <a:t> </a:t>
            </a:r>
            <a:r>
              <a:rPr sz="1625" spc="-21" dirty="0">
                <a:solidFill>
                  <a:srgbClr val="3B3838"/>
                </a:solidFill>
                <a:latin typeface="Calibri"/>
                <a:cs typeface="Calibri"/>
              </a:rPr>
              <a:t>r</a:t>
            </a:r>
            <a:r>
              <a:rPr sz="1625" dirty="0">
                <a:solidFill>
                  <a:srgbClr val="3B3838"/>
                </a:solidFill>
                <a:latin typeface="Calibri"/>
                <a:cs typeface="Calibri"/>
              </a:rPr>
              <a:t>esort</a:t>
            </a:r>
            <a:r>
              <a:rPr sz="1625" spc="39" dirty="0">
                <a:solidFill>
                  <a:srgbClr val="3B3838"/>
                </a:solidFill>
                <a:latin typeface="Calibri"/>
                <a:cs typeface="Calibri"/>
              </a:rPr>
              <a:t> </a:t>
            </a:r>
            <a:r>
              <a:rPr sz="1625" dirty="0">
                <a:solidFill>
                  <a:srgbClr val="3B3838"/>
                </a:solidFill>
                <a:latin typeface="Calibri"/>
                <a:cs typeface="Calibri"/>
              </a:rPr>
              <a:t>p</a:t>
            </a:r>
            <a:r>
              <a:rPr sz="1625" spc="-29" dirty="0">
                <a:solidFill>
                  <a:srgbClr val="3B3838"/>
                </a:solidFill>
                <a:latin typeface="Calibri"/>
                <a:cs typeface="Calibri"/>
              </a:rPr>
              <a:t>r</a:t>
            </a:r>
            <a:r>
              <a:rPr sz="1625" dirty="0">
                <a:solidFill>
                  <a:srgbClr val="3B3838"/>
                </a:solidFill>
                <a:latin typeface="Calibri"/>
                <a:cs typeface="Calibri"/>
              </a:rPr>
              <a:t>o</a:t>
            </a:r>
            <a:r>
              <a:rPr sz="1625" spc="-16" dirty="0">
                <a:solidFill>
                  <a:srgbClr val="3B3838"/>
                </a:solidFill>
                <a:latin typeface="Calibri"/>
                <a:cs typeface="Calibri"/>
              </a:rPr>
              <a:t>s</a:t>
            </a:r>
            <a:r>
              <a:rPr sz="1625" dirty="0">
                <a:solidFill>
                  <a:srgbClr val="3B3838"/>
                </a:solidFill>
                <a:latin typeface="Calibri"/>
                <a:cs typeface="Calibri"/>
              </a:rPr>
              <a:t>ti</a:t>
            </a:r>
            <a:r>
              <a:rPr sz="1625" spc="-21" dirty="0">
                <a:solidFill>
                  <a:srgbClr val="3B3838"/>
                </a:solidFill>
                <a:latin typeface="Calibri"/>
                <a:cs typeface="Calibri"/>
              </a:rPr>
              <a:t>r</a:t>
            </a:r>
            <a:r>
              <a:rPr sz="1625" dirty="0">
                <a:solidFill>
                  <a:srgbClr val="3B3838"/>
                </a:solidFill>
                <a:latin typeface="Calibri"/>
                <a:cs typeface="Calibri"/>
              </a:rPr>
              <a:t>e</a:t>
            </a:r>
            <a:r>
              <a:rPr sz="1625" spc="47" dirty="0">
                <a:solidFill>
                  <a:srgbClr val="3B3838"/>
                </a:solidFill>
                <a:latin typeface="Calibri"/>
                <a:cs typeface="Calibri"/>
              </a:rPr>
              <a:t> </a:t>
            </a:r>
            <a:r>
              <a:rPr sz="1625" dirty="0">
                <a:solidFill>
                  <a:srgbClr val="3B3838"/>
                </a:solidFill>
                <a:latin typeface="Calibri"/>
                <a:cs typeface="Calibri"/>
              </a:rPr>
              <a:t>se</a:t>
            </a:r>
            <a:r>
              <a:rPr sz="1625" spc="18" dirty="0">
                <a:solidFill>
                  <a:srgbClr val="3B3838"/>
                </a:solidFill>
                <a:latin typeface="Calibri"/>
                <a:cs typeface="Calibri"/>
              </a:rPr>
              <a:t> </a:t>
            </a:r>
            <a:r>
              <a:rPr sz="1625" dirty="0">
                <a:solidFill>
                  <a:srgbClr val="3B3838"/>
                </a:solidFill>
                <a:latin typeface="Calibri"/>
                <a:cs typeface="Calibri"/>
              </a:rPr>
              <a:t>na</a:t>
            </a:r>
            <a:r>
              <a:rPr sz="1625" spc="16" dirty="0">
                <a:solidFill>
                  <a:srgbClr val="3B3838"/>
                </a:solidFill>
                <a:latin typeface="Calibri"/>
                <a:cs typeface="Calibri"/>
              </a:rPr>
              <a:t> </a:t>
            </a:r>
            <a:r>
              <a:rPr sz="1625" dirty="0">
                <a:solidFill>
                  <a:srgbClr val="3B3838"/>
                </a:solidFill>
                <a:latin typeface="Calibri"/>
                <a:cs typeface="Calibri"/>
              </a:rPr>
              <a:t>p</a:t>
            </a:r>
            <a:r>
              <a:rPr sz="1625" spc="-3" dirty="0">
                <a:solidFill>
                  <a:srgbClr val="3B3838"/>
                </a:solidFill>
                <a:latin typeface="Calibri"/>
                <a:cs typeface="Calibri"/>
              </a:rPr>
              <a:t>ov</a:t>
            </a:r>
            <a:r>
              <a:rPr sz="1625" spc="-25" dirty="0">
                <a:solidFill>
                  <a:srgbClr val="3B3838"/>
                </a:solidFill>
                <a:latin typeface="Calibri"/>
                <a:cs typeface="Calibri"/>
              </a:rPr>
              <a:t>r</a:t>
            </a:r>
            <a:r>
              <a:rPr sz="1625" dirty="0">
                <a:solidFill>
                  <a:srgbClr val="3B3838"/>
                </a:solidFill>
                <a:latin typeface="Calibri"/>
                <a:cs typeface="Calibri"/>
              </a:rPr>
              <a:t>š</a:t>
            </a:r>
            <a:r>
              <a:rPr sz="1625" spc="-3" dirty="0">
                <a:solidFill>
                  <a:srgbClr val="3B3838"/>
                </a:solidFill>
                <a:latin typeface="Calibri"/>
                <a:cs typeface="Calibri"/>
              </a:rPr>
              <a:t>in</a:t>
            </a:r>
            <a:r>
              <a:rPr sz="1625" dirty="0">
                <a:solidFill>
                  <a:srgbClr val="3B3838"/>
                </a:solidFill>
                <a:latin typeface="Calibri"/>
                <a:cs typeface="Calibri"/>
              </a:rPr>
              <a:t>i</a:t>
            </a:r>
            <a:r>
              <a:rPr sz="1625" spc="39" dirty="0">
                <a:solidFill>
                  <a:srgbClr val="3B3838"/>
                </a:solidFill>
                <a:latin typeface="Calibri"/>
                <a:cs typeface="Calibri"/>
              </a:rPr>
              <a:t> </a:t>
            </a:r>
            <a:r>
              <a:rPr sz="1625" spc="-16" dirty="0">
                <a:solidFill>
                  <a:srgbClr val="3B3838"/>
                </a:solidFill>
                <a:latin typeface="Calibri"/>
                <a:cs typeface="Calibri"/>
              </a:rPr>
              <a:t>v</a:t>
            </a:r>
            <a:r>
              <a:rPr sz="1625" dirty="0">
                <a:solidFill>
                  <a:srgbClr val="3B3838"/>
                </a:solidFill>
                <a:latin typeface="Calibri"/>
                <a:cs typeface="Calibri"/>
              </a:rPr>
              <a:t>e</a:t>
            </a:r>
            <a:r>
              <a:rPr sz="1625" spc="-16" dirty="0">
                <a:solidFill>
                  <a:srgbClr val="3B3838"/>
                </a:solidFill>
                <a:latin typeface="Calibri"/>
                <a:cs typeface="Calibri"/>
              </a:rPr>
              <a:t>ć</a:t>
            </a:r>
            <a:r>
              <a:rPr sz="1625" dirty="0">
                <a:solidFill>
                  <a:srgbClr val="3B3838"/>
                </a:solidFill>
                <a:latin typeface="Calibri"/>
                <a:cs typeface="Calibri"/>
              </a:rPr>
              <a:t>oj</a:t>
            </a:r>
            <a:r>
              <a:rPr sz="1625" spc="38" dirty="0">
                <a:solidFill>
                  <a:srgbClr val="3B3838"/>
                </a:solidFill>
                <a:latin typeface="Calibri"/>
                <a:cs typeface="Calibri"/>
              </a:rPr>
              <a:t> </a:t>
            </a:r>
            <a:r>
              <a:rPr sz="1625" dirty="0">
                <a:solidFill>
                  <a:srgbClr val="3B3838"/>
                </a:solidFill>
                <a:latin typeface="Calibri"/>
                <a:cs typeface="Calibri"/>
              </a:rPr>
              <a:t>od</a:t>
            </a:r>
            <a:r>
              <a:rPr sz="1625" spc="16" dirty="0">
                <a:solidFill>
                  <a:srgbClr val="3B3838"/>
                </a:solidFill>
                <a:latin typeface="Calibri"/>
                <a:cs typeface="Calibri"/>
              </a:rPr>
              <a:t> </a:t>
            </a:r>
            <a:r>
              <a:rPr sz="1625" dirty="0">
                <a:solidFill>
                  <a:srgbClr val="3B3838"/>
                </a:solidFill>
                <a:latin typeface="Calibri"/>
                <a:cs typeface="Calibri"/>
              </a:rPr>
              <a:t>20</a:t>
            </a:r>
            <a:r>
              <a:rPr sz="1625" spc="16" dirty="0">
                <a:solidFill>
                  <a:srgbClr val="3B3838"/>
                </a:solidFill>
                <a:latin typeface="Calibri"/>
                <a:cs typeface="Calibri"/>
              </a:rPr>
              <a:t> </a:t>
            </a:r>
            <a:r>
              <a:rPr sz="1625" dirty="0">
                <a:solidFill>
                  <a:srgbClr val="3B3838"/>
                </a:solidFill>
                <a:latin typeface="Calibri"/>
                <a:cs typeface="Calibri"/>
              </a:rPr>
              <a:t>ha</a:t>
            </a:r>
            <a:r>
              <a:rPr sz="1625" spc="12" dirty="0">
                <a:solidFill>
                  <a:srgbClr val="3B3838"/>
                </a:solidFill>
                <a:latin typeface="Calibri"/>
                <a:cs typeface="Calibri"/>
              </a:rPr>
              <a:t> </a:t>
            </a:r>
            <a:r>
              <a:rPr sz="1625" dirty="0">
                <a:solidFill>
                  <a:srgbClr val="3B3838"/>
                </a:solidFill>
                <a:latin typeface="Wingdings"/>
                <a:cs typeface="Wingdings"/>
              </a:rPr>
              <a:t></a:t>
            </a:r>
            <a:r>
              <a:rPr sz="1625" spc="-22" dirty="0">
                <a:solidFill>
                  <a:srgbClr val="3B3838"/>
                </a:solidFill>
                <a:latin typeface="Times New Roman"/>
                <a:cs typeface="Times New Roman"/>
              </a:rPr>
              <a:t> </a:t>
            </a:r>
            <a:r>
              <a:rPr sz="1625" dirty="0">
                <a:solidFill>
                  <a:srgbClr val="3B3838"/>
                </a:solidFill>
                <a:latin typeface="Calibri"/>
                <a:cs typeface="Calibri"/>
              </a:rPr>
              <a:t>obu</a:t>
            </a:r>
            <a:r>
              <a:rPr sz="1625" spc="-25" dirty="0">
                <a:solidFill>
                  <a:srgbClr val="3B3838"/>
                </a:solidFill>
                <a:latin typeface="Calibri"/>
                <a:cs typeface="Calibri"/>
              </a:rPr>
              <a:t>h</a:t>
            </a:r>
            <a:r>
              <a:rPr sz="1625" spc="-29" dirty="0">
                <a:solidFill>
                  <a:srgbClr val="3B3838"/>
                </a:solidFill>
                <a:latin typeface="Calibri"/>
                <a:cs typeface="Calibri"/>
              </a:rPr>
              <a:t>v</a:t>
            </a:r>
            <a:r>
              <a:rPr sz="1625" spc="-8" dirty="0">
                <a:solidFill>
                  <a:srgbClr val="3B3838"/>
                </a:solidFill>
                <a:latin typeface="Calibri"/>
                <a:cs typeface="Calibri"/>
              </a:rPr>
              <a:t>a</a:t>
            </a:r>
            <a:r>
              <a:rPr sz="1625" spc="-16" dirty="0">
                <a:solidFill>
                  <a:srgbClr val="3B3838"/>
                </a:solidFill>
                <a:latin typeface="Calibri"/>
                <a:cs typeface="Calibri"/>
              </a:rPr>
              <a:t>ć</a:t>
            </a:r>
            <a:r>
              <a:rPr sz="1625" dirty="0">
                <a:solidFill>
                  <a:srgbClr val="3B3838"/>
                </a:solidFill>
                <a:latin typeface="Calibri"/>
                <a:cs typeface="Calibri"/>
              </a:rPr>
              <a:t>a</a:t>
            </a:r>
            <a:r>
              <a:rPr sz="1625" spc="50" dirty="0">
                <a:solidFill>
                  <a:srgbClr val="3B3838"/>
                </a:solidFill>
                <a:latin typeface="Calibri"/>
                <a:cs typeface="Calibri"/>
              </a:rPr>
              <a:t> </a:t>
            </a:r>
            <a:r>
              <a:rPr sz="1625" spc="-29" dirty="0">
                <a:solidFill>
                  <a:srgbClr val="3B3838"/>
                </a:solidFill>
                <a:latin typeface="Calibri"/>
                <a:cs typeface="Calibri"/>
              </a:rPr>
              <a:t>k</a:t>
            </a:r>
            <a:r>
              <a:rPr sz="1625" dirty="0">
                <a:solidFill>
                  <a:srgbClr val="3B3838"/>
                </a:solidFill>
                <a:latin typeface="Calibri"/>
                <a:cs typeface="Calibri"/>
              </a:rPr>
              <a:t>amp, d</a:t>
            </a:r>
            <a:r>
              <a:rPr sz="1625" spc="-29" dirty="0">
                <a:solidFill>
                  <a:srgbClr val="3B3838"/>
                </a:solidFill>
                <a:latin typeface="Calibri"/>
                <a:cs typeface="Calibri"/>
              </a:rPr>
              <a:t>v</a:t>
            </a:r>
            <a:r>
              <a:rPr sz="1625" dirty="0">
                <a:solidFill>
                  <a:srgbClr val="3B3838"/>
                </a:solidFill>
                <a:latin typeface="Calibri"/>
                <a:cs typeface="Calibri"/>
              </a:rPr>
              <a:t>a</a:t>
            </a:r>
            <a:r>
              <a:rPr sz="1625" spc="19" dirty="0">
                <a:solidFill>
                  <a:srgbClr val="3B3838"/>
                </a:solidFill>
                <a:latin typeface="Calibri"/>
                <a:cs typeface="Calibri"/>
              </a:rPr>
              <a:t> </a:t>
            </a:r>
            <a:r>
              <a:rPr sz="1625" dirty="0">
                <a:solidFill>
                  <a:srgbClr val="3B3838"/>
                </a:solidFill>
                <a:latin typeface="Calibri"/>
                <a:cs typeface="Calibri"/>
              </a:rPr>
              <a:t>ho</a:t>
            </a:r>
            <a:r>
              <a:rPr sz="1625" spc="-12" dirty="0">
                <a:solidFill>
                  <a:srgbClr val="3B3838"/>
                </a:solidFill>
                <a:latin typeface="Calibri"/>
                <a:cs typeface="Calibri"/>
              </a:rPr>
              <a:t>t</a:t>
            </a:r>
            <a:r>
              <a:rPr sz="1625" dirty="0">
                <a:solidFill>
                  <a:srgbClr val="3B3838"/>
                </a:solidFill>
                <a:latin typeface="Calibri"/>
                <a:cs typeface="Calibri"/>
              </a:rPr>
              <a:t>ela,</a:t>
            </a:r>
            <a:r>
              <a:rPr sz="1625" spc="41" dirty="0">
                <a:solidFill>
                  <a:srgbClr val="3B3838"/>
                </a:solidFill>
                <a:latin typeface="Calibri"/>
                <a:cs typeface="Calibri"/>
              </a:rPr>
              <a:t> </a:t>
            </a:r>
            <a:r>
              <a:rPr sz="1625" dirty="0">
                <a:solidFill>
                  <a:srgbClr val="3B3838"/>
                </a:solidFill>
                <a:latin typeface="Calibri"/>
                <a:cs typeface="Calibri"/>
              </a:rPr>
              <a:t>80</a:t>
            </a:r>
            <a:r>
              <a:rPr sz="1625" spc="16" dirty="0">
                <a:solidFill>
                  <a:srgbClr val="3B3838"/>
                </a:solidFill>
                <a:latin typeface="Calibri"/>
                <a:cs typeface="Calibri"/>
              </a:rPr>
              <a:t> </a:t>
            </a:r>
            <a:r>
              <a:rPr sz="1625" spc="-3" dirty="0">
                <a:solidFill>
                  <a:srgbClr val="3B3838"/>
                </a:solidFill>
                <a:latin typeface="Calibri"/>
                <a:cs typeface="Calibri"/>
              </a:rPr>
              <a:t>v</a:t>
            </a:r>
            <a:r>
              <a:rPr sz="1625" dirty="0">
                <a:solidFill>
                  <a:srgbClr val="3B3838"/>
                </a:solidFill>
                <a:latin typeface="Calibri"/>
                <a:cs typeface="Calibri"/>
              </a:rPr>
              <a:t>ila,</a:t>
            </a:r>
            <a:r>
              <a:rPr sz="1625" spc="18" dirty="0">
                <a:solidFill>
                  <a:srgbClr val="3B3838"/>
                </a:solidFill>
                <a:latin typeface="Calibri"/>
                <a:cs typeface="Calibri"/>
              </a:rPr>
              <a:t> </a:t>
            </a:r>
            <a:r>
              <a:rPr sz="1625" dirty="0">
                <a:solidFill>
                  <a:srgbClr val="3B3838"/>
                </a:solidFill>
                <a:latin typeface="Calibri"/>
                <a:cs typeface="Calibri"/>
              </a:rPr>
              <a:t>2</a:t>
            </a:r>
            <a:r>
              <a:rPr sz="1625" spc="12" dirty="0">
                <a:solidFill>
                  <a:srgbClr val="3B3838"/>
                </a:solidFill>
                <a:latin typeface="Calibri"/>
                <a:cs typeface="Calibri"/>
              </a:rPr>
              <a:t> </a:t>
            </a:r>
            <a:r>
              <a:rPr sz="1625" dirty="0">
                <a:solidFill>
                  <a:srgbClr val="3B3838"/>
                </a:solidFill>
                <a:latin typeface="Calibri"/>
                <a:cs typeface="Calibri"/>
              </a:rPr>
              <a:t>pla</a:t>
            </a:r>
            <a:r>
              <a:rPr sz="1625" spc="-33" dirty="0">
                <a:solidFill>
                  <a:srgbClr val="3B3838"/>
                </a:solidFill>
                <a:latin typeface="Calibri"/>
                <a:cs typeface="Calibri"/>
              </a:rPr>
              <a:t>ž</a:t>
            </a:r>
            <a:r>
              <a:rPr sz="1625" dirty="0">
                <a:solidFill>
                  <a:srgbClr val="3B3838"/>
                </a:solidFill>
                <a:latin typeface="Calibri"/>
                <a:cs typeface="Calibri"/>
              </a:rPr>
              <a:t>e</a:t>
            </a:r>
            <a:r>
              <a:rPr sz="1625" spc="34" dirty="0">
                <a:solidFill>
                  <a:srgbClr val="3B3838"/>
                </a:solidFill>
                <a:latin typeface="Calibri"/>
                <a:cs typeface="Calibri"/>
              </a:rPr>
              <a:t> </a:t>
            </a:r>
            <a:r>
              <a:rPr sz="1625" dirty="0">
                <a:solidFill>
                  <a:srgbClr val="3B3838"/>
                </a:solidFill>
                <a:latin typeface="Calibri"/>
                <a:cs typeface="Calibri"/>
              </a:rPr>
              <a:t>i</a:t>
            </a:r>
            <a:r>
              <a:rPr sz="1625" spc="8" dirty="0">
                <a:solidFill>
                  <a:srgbClr val="3B3838"/>
                </a:solidFill>
                <a:latin typeface="Calibri"/>
                <a:cs typeface="Calibri"/>
              </a:rPr>
              <a:t> </a:t>
            </a:r>
            <a:r>
              <a:rPr sz="1625" dirty="0">
                <a:solidFill>
                  <a:srgbClr val="3B3838"/>
                </a:solidFill>
                <a:latin typeface="Calibri"/>
                <a:cs typeface="Calibri"/>
              </a:rPr>
              <a:t>6</a:t>
            </a:r>
            <a:r>
              <a:rPr sz="1625" spc="12" dirty="0">
                <a:solidFill>
                  <a:srgbClr val="3B3838"/>
                </a:solidFill>
                <a:latin typeface="Calibri"/>
                <a:cs typeface="Calibri"/>
              </a:rPr>
              <a:t> </a:t>
            </a:r>
            <a:r>
              <a:rPr sz="1625" dirty="0">
                <a:solidFill>
                  <a:srgbClr val="3B3838"/>
                </a:solidFill>
                <a:latin typeface="Calibri"/>
                <a:cs typeface="Calibri"/>
              </a:rPr>
              <a:t>u</a:t>
            </a:r>
            <a:r>
              <a:rPr sz="1625" spc="-8" dirty="0">
                <a:solidFill>
                  <a:srgbClr val="3B3838"/>
                </a:solidFill>
                <a:latin typeface="Calibri"/>
                <a:cs typeface="Calibri"/>
              </a:rPr>
              <a:t>g</a:t>
            </a:r>
            <a:r>
              <a:rPr sz="1625" dirty="0">
                <a:solidFill>
                  <a:srgbClr val="3B3838"/>
                </a:solidFill>
                <a:latin typeface="Calibri"/>
                <a:cs typeface="Calibri"/>
              </a:rPr>
              <a:t>o</a:t>
            </a:r>
            <a:r>
              <a:rPr sz="1625" spc="-16" dirty="0">
                <a:solidFill>
                  <a:srgbClr val="3B3838"/>
                </a:solidFill>
                <a:latin typeface="Calibri"/>
                <a:cs typeface="Calibri"/>
              </a:rPr>
              <a:t>s</a:t>
            </a:r>
            <a:r>
              <a:rPr sz="1625" dirty="0">
                <a:solidFill>
                  <a:srgbClr val="3B3838"/>
                </a:solidFill>
                <a:latin typeface="Calibri"/>
                <a:cs typeface="Calibri"/>
              </a:rPr>
              <a:t>ti</a:t>
            </a:r>
            <a:r>
              <a:rPr sz="1625" spc="-16" dirty="0">
                <a:solidFill>
                  <a:srgbClr val="3B3838"/>
                </a:solidFill>
                <a:latin typeface="Calibri"/>
                <a:cs typeface="Calibri"/>
              </a:rPr>
              <a:t>t</a:t>
            </a:r>
            <a:r>
              <a:rPr sz="1625" dirty="0">
                <a:solidFill>
                  <a:srgbClr val="3B3838"/>
                </a:solidFill>
                <a:latin typeface="Calibri"/>
                <a:cs typeface="Calibri"/>
              </a:rPr>
              <a:t>eljsk</a:t>
            </a:r>
            <a:r>
              <a:rPr sz="1625" spc="-3" dirty="0">
                <a:solidFill>
                  <a:srgbClr val="3B3838"/>
                </a:solidFill>
                <a:latin typeface="Calibri"/>
                <a:cs typeface="Calibri"/>
              </a:rPr>
              <a:t>i</a:t>
            </a:r>
            <a:r>
              <a:rPr sz="1625" dirty="0">
                <a:solidFill>
                  <a:srgbClr val="3B3838"/>
                </a:solidFill>
                <a:latin typeface="Calibri"/>
                <a:cs typeface="Calibri"/>
              </a:rPr>
              <a:t>h</a:t>
            </a:r>
            <a:r>
              <a:rPr sz="1625" spc="70" dirty="0">
                <a:solidFill>
                  <a:srgbClr val="3B3838"/>
                </a:solidFill>
                <a:latin typeface="Calibri"/>
                <a:cs typeface="Calibri"/>
              </a:rPr>
              <a:t> </a:t>
            </a:r>
            <a:r>
              <a:rPr sz="1625" dirty="0">
                <a:solidFill>
                  <a:srgbClr val="3B3838"/>
                </a:solidFill>
                <a:latin typeface="Calibri"/>
                <a:cs typeface="Calibri"/>
              </a:rPr>
              <a:t>obje</a:t>
            </a:r>
            <a:r>
              <a:rPr sz="1625" spc="-29" dirty="0">
                <a:solidFill>
                  <a:srgbClr val="3B3838"/>
                </a:solidFill>
                <a:latin typeface="Calibri"/>
                <a:cs typeface="Calibri"/>
              </a:rPr>
              <a:t>k</a:t>
            </a:r>
            <a:r>
              <a:rPr sz="1625" spc="-16" dirty="0">
                <a:solidFill>
                  <a:srgbClr val="3B3838"/>
                </a:solidFill>
                <a:latin typeface="Calibri"/>
                <a:cs typeface="Calibri"/>
              </a:rPr>
              <a:t>a</a:t>
            </a:r>
            <a:r>
              <a:rPr sz="1625" spc="-21" dirty="0">
                <a:solidFill>
                  <a:srgbClr val="3B3838"/>
                </a:solidFill>
                <a:latin typeface="Calibri"/>
                <a:cs typeface="Calibri"/>
              </a:rPr>
              <a:t>t</a:t>
            </a:r>
            <a:r>
              <a:rPr sz="1625" dirty="0">
                <a:solidFill>
                  <a:srgbClr val="3B3838"/>
                </a:solidFill>
                <a:latin typeface="Calibri"/>
                <a:cs typeface="Calibri"/>
              </a:rPr>
              <a:t>a</a:t>
            </a:r>
            <a:endParaRPr sz="1625" dirty="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37411" y="5694963"/>
            <a:ext cx="235508" cy="6515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0860">
              <a:lnSpc>
                <a:spcPct val="95825"/>
              </a:lnSpc>
              <a:spcBef>
                <a:spcPts val="38"/>
              </a:spcBef>
            </a:pPr>
            <a:r>
              <a:rPr sz="342" dirty="0">
                <a:solidFill>
                  <a:srgbClr val="C3C3C3"/>
                </a:solidFill>
                <a:latin typeface="Times New Roman"/>
                <a:cs typeface="Times New Roman"/>
              </a:rPr>
              <a:t>,,.,,,..~  </a:t>
            </a:r>
            <a:r>
              <a:rPr sz="342" spc="52" dirty="0">
                <a:solidFill>
                  <a:srgbClr val="C3C3C3"/>
                </a:solidFill>
                <a:latin typeface="Times New Roman"/>
                <a:cs typeface="Times New Roman"/>
              </a:rPr>
              <a:t> </a:t>
            </a:r>
            <a:r>
              <a:rPr sz="342" dirty="0">
                <a:solidFill>
                  <a:srgbClr val="C3C3C3"/>
                </a:solidFill>
                <a:latin typeface="Times New Roman"/>
                <a:cs typeface="Times New Roman"/>
              </a:rPr>
              <a:t>1c.</a:t>
            </a:r>
            <a:endParaRPr sz="342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296159" y="5856454"/>
            <a:ext cx="495622" cy="13574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0860">
              <a:lnSpc>
                <a:spcPts val="1000"/>
              </a:lnSpc>
              <a:spcBef>
                <a:spcPts val="50"/>
              </a:spcBef>
            </a:pPr>
            <a:r>
              <a:rPr sz="1347" baseline="2600" dirty="0">
                <a:solidFill>
                  <a:srgbClr val="FFFFFF"/>
                </a:solidFill>
                <a:latin typeface="Calibri"/>
                <a:cs typeface="Calibri"/>
              </a:rPr>
              <a:t>CAM</a:t>
            </a:r>
            <a:r>
              <a:rPr sz="1347" spc="-3" baseline="2600" dirty="0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sz="1347" baseline="2600" dirty="0">
                <a:solidFill>
                  <a:srgbClr val="FFFFFF"/>
                </a:solidFill>
                <a:latin typeface="Calibri"/>
                <a:cs typeface="Calibri"/>
              </a:rPr>
              <a:t>ING</a:t>
            </a:r>
            <a:endParaRPr sz="898">
              <a:latin typeface="Calibri"/>
              <a:cs typeface="Calibri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7295435" y="5856454"/>
            <a:ext cx="692207" cy="13574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0860">
              <a:lnSpc>
                <a:spcPts val="1000"/>
              </a:lnSpc>
              <a:spcBef>
                <a:spcPts val="50"/>
              </a:spcBef>
            </a:pPr>
            <a:r>
              <a:rPr sz="1347" spc="-3" baseline="2600" dirty="0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sz="1347" baseline="2600" dirty="0">
                <a:solidFill>
                  <a:srgbClr val="FFFFFF"/>
                </a:solidFill>
                <a:latin typeface="Calibri"/>
                <a:cs typeface="Calibri"/>
              </a:rPr>
              <a:t>REEN</a:t>
            </a:r>
            <a:r>
              <a:rPr sz="1347" spc="16" baseline="26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47" baseline="2600" dirty="0">
                <a:solidFill>
                  <a:srgbClr val="FFFFFF"/>
                </a:solidFill>
                <a:latin typeface="Calibri"/>
                <a:cs typeface="Calibri"/>
              </a:rPr>
              <a:t>VILLAS</a:t>
            </a:r>
            <a:endParaRPr sz="898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object 19"/>
          <p:cNvSpPr/>
          <p:nvPr/>
        </p:nvSpPr>
        <p:spPr>
          <a:xfrm>
            <a:off x="0" y="1293951"/>
            <a:ext cx="9142480" cy="0"/>
          </a:xfrm>
          <a:custGeom>
            <a:avLst/>
            <a:gdLst/>
            <a:ahLst/>
            <a:cxnLst/>
            <a:rect l="l" t="t" r="r" b="b"/>
            <a:pathLst>
              <a:path w="10691622">
                <a:moveTo>
                  <a:pt x="0" y="0"/>
                </a:moveTo>
                <a:lnTo>
                  <a:pt x="10691622" y="0"/>
                </a:lnTo>
              </a:path>
            </a:pathLst>
          </a:custGeom>
          <a:ln w="28702">
            <a:solidFill>
              <a:srgbClr val="5B9AD4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539"/>
          </a:p>
        </p:txBody>
      </p:sp>
      <p:sp>
        <p:nvSpPr>
          <p:cNvPr id="18" name="object 18"/>
          <p:cNvSpPr/>
          <p:nvPr/>
        </p:nvSpPr>
        <p:spPr>
          <a:xfrm>
            <a:off x="1403648" y="1839725"/>
            <a:ext cx="2806067" cy="230424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539"/>
          </a:p>
        </p:txBody>
      </p:sp>
      <p:sp>
        <p:nvSpPr>
          <p:cNvPr id="17" name="object 17"/>
          <p:cNvSpPr/>
          <p:nvPr/>
        </p:nvSpPr>
        <p:spPr>
          <a:xfrm>
            <a:off x="4321572" y="2150100"/>
            <a:ext cx="662233" cy="39095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539"/>
          </a:p>
        </p:txBody>
      </p:sp>
      <p:sp>
        <p:nvSpPr>
          <p:cNvPr id="16" name="object 16"/>
          <p:cNvSpPr/>
          <p:nvPr/>
        </p:nvSpPr>
        <p:spPr>
          <a:xfrm>
            <a:off x="4345030" y="4396570"/>
            <a:ext cx="662233" cy="40420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539"/>
          </a:p>
        </p:txBody>
      </p:sp>
      <p:sp>
        <p:nvSpPr>
          <p:cNvPr id="15" name="object 15"/>
          <p:cNvSpPr/>
          <p:nvPr/>
        </p:nvSpPr>
        <p:spPr>
          <a:xfrm>
            <a:off x="5111300" y="3278438"/>
            <a:ext cx="2806067" cy="271376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539"/>
          </a:p>
        </p:txBody>
      </p:sp>
      <p:sp>
        <p:nvSpPr>
          <p:cNvPr id="14" name="object 14"/>
          <p:cNvSpPr txBox="1"/>
          <p:nvPr/>
        </p:nvSpPr>
        <p:spPr>
          <a:xfrm>
            <a:off x="1306007" y="937201"/>
            <a:ext cx="3805620" cy="28681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0860">
              <a:lnSpc>
                <a:spcPts val="2202"/>
              </a:lnSpc>
              <a:spcBef>
                <a:spcPts val="109"/>
              </a:spcBef>
            </a:pPr>
            <a:r>
              <a:rPr sz="2886" b="1" baseline="2427" dirty="0">
                <a:solidFill>
                  <a:srgbClr val="808080"/>
                </a:solidFill>
                <a:latin typeface="Calibri"/>
                <a:cs typeface="Calibri"/>
              </a:rPr>
              <a:t>Ho</a:t>
            </a:r>
            <a:r>
              <a:rPr sz="2886" b="1" spc="-25" baseline="2427" dirty="0">
                <a:solidFill>
                  <a:srgbClr val="808080"/>
                </a:solidFill>
                <a:latin typeface="Calibri"/>
                <a:cs typeface="Calibri"/>
              </a:rPr>
              <a:t>t</a:t>
            </a:r>
            <a:r>
              <a:rPr sz="2886" b="1" baseline="2427" dirty="0">
                <a:solidFill>
                  <a:srgbClr val="808080"/>
                </a:solidFill>
                <a:latin typeface="Calibri"/>
                <a:cs typeface="Calibri"/>
              </a:rPr>
              <a:t>eli</a:t>
            </a:r>
            <a:r>
              <a:rPr sz="2886" b="1" spc="56" baseline="2427" dirty="0">
                <a:solidFill>
                  <a:srgbClr val="808080"/>
                </a:solidFill>
                <a:latin typeface="Calibri"/>
                <a:cs typeface="Calibri"/>
              </a:rPr>
              <a:t> </a:t>
            </a:r>
            <a:r>
              <a:rPr sz="2886" b="1" baseline="2427" dirty="0">
                <a:solidFill>
                  <a:srgbClr val="808080"/>
                </a:solidFill>
                <a:latin typeface="Calibri"/>
                <a:cs typeface="Calibri"/>
              </a:rPr>
              <a:t>Njivice</a:t>
            </a:r>
            <a:r>
              <a:rPr sz="2886" b="1" spc="57" baseline="2427" dirty="0">
                <a:solidFill>
                  <a:srgbClr val="808080"/>
                </a:solidFill>
                <a:latin typeface="Calibri"/>
                <a:cs typeface="Calibri"/>
              </a:rPr>
              <a:t> </a:t>
            </a:r>
            <a:r>
              <a:rPr sz="2886" baseline="2418" dirty="0">
                <a:solidFill>
                  <a:srgbClr val="808080"/>
                </a:solidFill>
                <a:latin typeface="Symbol"/>
                <a:cs typeface="Symbol"/>
              </a:rPr>
              <a:t></a:t>
            </a:r>
            <a:r>
              <a:rPr sz="2886" spc="-32" baseline="2576" dirty="0">
                <a:solidFill>
                  <a:srgbClr val="808080"/>
                </a:solidFill>
                <a:latin typeface="Times New Roman"/>
                <a:cs typeface="Times New Roman"/>
              </a:rPr>
              <a:t> </a:t>
            </a:r>
            <a:r>
              <a:rPr sz="2886" b="1" baseline="2427" dirty="0">
                <a:solidFill>
                  <a:srgbClr val="808080"/>
                </a:solidFill>
                <a:latin typeface="Calibri"/>
                <a:cs typeface="Calibri"/>
              </a:rPr>
              <a:t>Smje</a:t>
            </a:r>
            <a:r>
              <a:rPr sz="2886" b="1" spc="-16" baseline="2427" dirty="0">
                <a:solidFill>
                  <a:srgbClr val="808080"/>
                </a:solidFill>
                <a:latin typeface="Calibri"/>
                <a:cs typeface="Calibri"/>
              </a:rPr>
              <a:t>š</a:t>
            </a:r>
            <a:r>
              <a:rPr sz="2886" b="1" spc="-21" baseline="2427" dirty="0">
                <a:solidFill>
                  <a:srgbClr val="808080"/>
                </a:solidFill>
                <a:latin typeface="Calibri"/>
                <a:cs typeface="Calibri"/>
              </a:rPr>
              <a:t>t</a:t>
            </a:r>
            <a:r>
              <a:rPr sz="2886" b="1" baseline="2427" dirty="0">
                <a:solidFill>
                  <a:srgbClr val="808080"/>
                </a:solidFill>
                <a:latin typeface="Calibri"/>
                <a:cs typeface="Calibri"/>
              </a:rPr>
              <a:t>ajni</a:t>
            </a:r>
            <a:r>
              <a:rPr sz="2886" b="1" spc="83" baseline="2427" dirty="0">
                <a:solidFill>
                  <a:srgbClr val="808080"/>
                </a:solidFill>
                <a:latin typeface="Calibri"/>
                <a:cs typeface="Calibri"/>
              </a:rPr>
              <a:t> </a:t>
            </a:r>
            <a:r>
              <a:rPr sz="2886" b="1" spc="-26" baseline="2427" dirty="0">
                <a:solidFill>
                  <a:srgbClr val="808080"/>
                </a:solidFill>
                <a:latin typeface="Calibri"/>
                <a:cs typeface="Calibri"/>
              </a:rPr>
              <a:t>k</a:t>
            </a:r>
            <a:r>
              <a:rPr sz="2886" b="1" baseline="2427" dirty="0">
                <a:solidFill>
                  <a:srgbClr val="808080"/>
                </a:solidFill>
                <a:latin typeface="Calibri"/>
                <a:cs typeface="Calibri"/>
              </a:rPr>
              <a:t>apaci</a:t>
            </a:r>
            <a:r>
              <a:rPr sz="2886" b="1" spc="-26" baseline="2427" dirty="0">
                <a:solidFill>
                  <a:srgbClr val="808080"/>
                </a:solidFill>
                <a:latin typeface="Calibri"/>
                <a:cs typeface="Calibri"/>
              </a:rPr>
              <a:t>t</a:t>
            </a:r>
            <a:r>
              <a:rPr sz="2886" b="1" spc="-17" baseline="2427" dirty="0">
                <a:solidFill>
                  <a:srgbClr val="808080"/>
                </a:solidFill>
                <a:latin typeface="Calibri"/>
                <a:cs typeface="Calibri"/>
              </a:rPr>
              <a:t>e</a:t>
            </a:r>
            <a:r>
              <a:rPr sz="2886" b="1" baseline="2427" dirty="0">
                <a:solidFill>
                  <a:srgbClr val="808080"/>
                </a:solidFill>
                <a:latin typeface="Calibri"/>
                <a:cs typeface="Calibri"/>
              </a:rPr>
              <a:t>ti</a:t>
            </a:r>
            <a:endParaRPr sz="1924" dirty="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492362" y="1490428"/>
            <a:ext cx="219782" cy="23153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0860">
              <a:lnSpc>
                <a:spcPts val="1766"/>
              </a:lnSpc>
              <a:spcBef>
                <a:spcPts val="88"/>
              </a:spcBef>
            </a:pPr>
            <a:r>
              <a:rPr sz="1625" dirty="0">
                <a:solidFill>
                  <a:srgbClr val="3B3838"/>
                </a:solidFill>
                <a:latin typeface="Wingdings"/>
                <a:cs typeface="Wingdings"/>
              </a:rPr>
              <a:t></a:t>
            </a:r>
            <a:endParaRPr sz="1625">
              <a:latin typeface="Wingdings"/>
              <a:cs typeface="Wingdings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763424" y="1503005"/>
            <a:ext cx="4824800" cy="60488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0860">
              <a:lnSpc>
                <a:spcPts val="1762"/>
              </a:lnSpc>
              <a:spcBef>
                <a:spcPts val="88"/>
              </a:spcBef>
            </a:pPr>
            <a:r>
              <a:rPr sz="2437" baseline="2874" dirty="0">
                <a:solidFill>
                  <a:srgbClr val="3B3838"/>
                </a:solidFill>
                <a:latin typeface="Georgia" panose="02040502050405020303" pitchFamily="18" charset="0"/>
                <a:cs typeface="Calibri"/>
              </a:rPr>
              <a:t>U</a:t>
            </a:r>
            <a:r>
              <a:rPr sz="2437" spc="-21" baseline="2874" dirty="0">
                <a:solidFill>
                  <a:srgbClr val="3B3838"/>
                </a:solidFill>
                <a:latin typeface="Georgia" panose="02040502050405020303" pitchFamily="18" charset="0"/>
                <a:cs typeface="Calibri"/>
              </a:rPr>
              <a:t>k</a:t>
            </a:r>
            <a:r>
              <a:rPr sz="2437" baseline="2874" dirty="0">
                <a:solidFill>
                  <a:srgbClr val="3B3838"/>
                </a:solidFill>
                <a:latin typeface="Georgia" panose="02040502050405020303" pitchFamily="18" charset="0"/>
                <a:cs typeface="Calibri"/>
              </a:rPr>
              <a:t>up</a:t>
            </a:r>
            <a:r>
              <a:rPr sz="2437" spc="-3" baseline="2874" dirty="0">
                <a:solidFill>
                  <a:srgbClr val="3B3838"/>
                </a:solidFill>
                <a:latin typeface="Georgia" panose="02040502050405020303" pitchFamily="18" charset="0"/>
                <a:cs typeface="Calibri"/>
              </a:rPr>
              <a:t>n</a:t>
            </a:r>
            <a:r>
              <a:rPr sz="2437" baseline="2874" dirty="0">
                <a:solidFill>
                  <a:srgbClr val="3B3838"/>
                </a:solidFill>
                <a:latin typeface="Georgia" panose="02040502050405020303" pitchFamily="18" charset="0"/>
                <a:cs typeface="Calibri"/>
              </a:rPr>
              <a:t>i</a:t>
            </a:r>
            <a:r>
              <a:rPr sz="2437" spc="38" baseline="2874" dirty="0">
                <a:solidFill>
                  <a:srgbClr val="3B3838"/>
                </a:solidFill>
                <a:latin typeface="Calibri"/>
                <a:cs typeface="Calibri"/>
              </a:rPr>
              <a:t> </a:t>
            </a:r>
            <a:r>
              <a:rPr sz="2437" baseline="2874" dirty="0">
                <a:solidFill>
                  <a:srgbClr val="3B3838"/>
                </a:solidFill>
                <a:latin typeface="Calibri"/>
                <a:cs typeface="Calibri"/>
              </a:rPr>
              <a:t>smje</a:t>
            </a:r>
            <a:r>
              <a:rPr sz="2437" spc="-21" baseline="2874" dirty="0">
                <a:solidFill>
                  <a:srgbClr val="3B3838"/>
                </a:solidFill>
                <a:latin typeface="Calibri"/>
                <a:cs typeface="Calibri"/>
              </a:rPr>
              <a:t>št</a:t>
            </a:r>
            <a:r>
              <a:rPr sz="2437" baseline="2874" dirty="0">
                <a:solidFill>
                  <a:srgbClr val="3B3838"/>
                </a:solidFill>
                <a:latin typeface="Calibri"/>
                <a:cs typeface="Calibri"/>
              </a:rPr>
              <a:t>ajni</a:t>
            </a:r>
            <a:r>
              <a:rPr sz="2437" spc="67" baseline="2874" dirty="0">
                <a:solidFill>
                  <a:srgbClr val="3B3838"/>
                </a:solidFill>
                <a:latin typeface="Calibri"/>
                <a:cs typeface="Calibri"/>
              </a:rPr>
              <a:t> </a:t>
            </a:r>
            <a:r>
              <a:rPr sz="2437" spc="-29" baseline="2874" dirty="0">
                <a:solidFill>
                  <a:srgbClr val="3B3838"/>
                </a:solidFill>
                <a:latin typeface="Calibri"/>
                <a:cs typeface="Calibri"/>
              </a:rPr>
              <a:t>k</a:t>
            </a:r>
            <a:r>
              <a:rPr sz="2437" baseline="2874" dirty="0">
                <a:solidFill>
                  <a:srgbClr val="3B3838"/>
                </a:solidFill>
                <a:latin typeface="Calibri"/>
                <a:cs typeface="Calibri"/>
              </a:rPr>
              <a:t>apac</a:t>
            </a:r>
            <a:r>
              <a:rPr sz="2437" spc="-3" baseline="2874" dirty="0">
                <a:solidFill>
                  <a:srgbClr val="3B3838"/>
                </a:solidFill>
                <a:latin typeface="Calibri"/>
                <a:cs typeface="Calibri"/>
              </a:rPr>
              <a:t>i</a:t>
            </a:r>
            <a:r>
              <a:rPr sz="2437" spc="-21" baseline="2874" dirty="0">
                <a:solidFill>
                  <a:srgbClr val="3B3838"/>
                </a:solidFill>
                <a:latin typeface="Calibri"/>
                <a:cs typeface="Calibri"/>
              </a:rPr>
              <a:t>t</a:t>
            </a:r>
            <a:r>
              <a:rPr sz="2437" spc="-12" baseline="2874" dirty="0">
                <a:solidFill>
                  <a:srgbClr val="3B3838"/>
                </a:solidFill>
                <a:latin typeface="Calibri"/>
                <a:cs typeface="Calibri"/>
              </a:rPr>
              <a:t>e</a:t>
            </a:r>
            <a:r>
              <a:rPr sz="2437" baseline="2874" dirty="0">
                <a:solidFill>
                  <a:srgbClr val="3B3838"/>
                </a:solidFill>
                <a:latin typeface="Calibri"/>
                <a:cs typeface="Calibri"/>
              </a:rPr>
              <a:t>ti</a:t>
            </a:r>
            <a:r>
              <a:rPr sz="2437" spc="60" baseline="2874" dirty="0">
                <a:solidFill>
                  <a:srgbClr val="3B3838"/>
                </a:solidFill>
                <a:latin typeface="Calibri"/>
                <a:cs typeface="Calibri"/>
              </a:rPr>
              <a:t> </a:t>
            </a:r>
            <a:r>
              <a:rPr sz="2437" baseline="2874" dirty="0">
                <a:solidFill>
                  <a:srgbClr val="3B3838"/>
                </a:solidFill>
                <a:latin typeface="Calibri"/>
                <a:cs typeface="Calibri"/>
              </a:rPr>
              <a:t>:</a:t>
            </a:r>
            <a:r>
              <a:rPr sz="2437" spc="13" baseline="2874" dirty="0">
                <a:solidFill>
                  <a:srgbClr val="3B3838"/>
                </a:solidFill>
                <a:latin typeface="Calibri"/>
                <a:cs typeface="Calibri"/>
              </a:rPr>
              <a:t> </a:t>
            </a:r>
            <a:r>
              <a:rPr sz="2437" baseline="2874" dirty="0">
                <a:solidFill>
                  <a:srgbClr val="3B3838"/>
                </a:solidFill>
                <a:latin typeface="Calibri"/>
                <a:cs typeface="Calibri"/>
              </a:rPr>
              <a:t>4.000</a:t>
            </a:r>
            <a:r>
              <a:rPr sz="2437" spc="28" baseline="2874" dirty="0">
                <a:solidFill>
                  <a:srgbClr val="3B3838"/>
                </a:solidFill>
                <a:latin typeface="Calibri"/>
                <a:cs typeface="Calibri"/>
              </a:rPr>
              <a:t> </a:t>
            </a:r>
            <a:r>
              <a:rPr sz="2437" spc="-8" baseline="2874" dirty="0">
                <a:solidFill>
                  <a:srgbClr val="3B3838"/>
                </a:solidFill>
                <a:latin typeface="Calibri"/>
                <a:cs typeface="Calibri"/>
              </a:rPr>
              <a:t>g</a:t>
            </a:r>
            <a:r>
              <a:rPr sz="2437" baseline="2874" dirty="0">
                <a:solidFill>
                  <a:srgbClr val="3B3838"/>
                </a:solidFill>
                <a:latin typeface="Calibri"/>
                <a:cs typeface="Calibri"/>
              </a:rPr>
              <a:t>o</a:t>
            </a:r>
            <a:r>
              <a:rPr sz="2437" spc="-16" baseline="2874" dirty="0">
                <a:solidFill>
                  <a:srgbClr val="3B3838"/>
                </a:solidFill>
                <a:latin typeface="Calibri"/>
                <a:cs typeface="Calibri"/>
              </a:rPr>
              <a:t>s</a:t>
            </a:r>
            <a:r>
              <a:rPr sz="2437" baseline="2874" dirty="0">
                <a:solidFill>
                  <a:srgbClr val="3B3838"/>
                </a:solidFill>
                <a:latin typeface="Calibri"/>
                <a:cs typeface="Calibri"/>
              </a:rPr>
              <a:t>tiju</a:t>
            </a:r>
            <a:r>
              <a:rPr sz="2437" spc="44" baseline="2874" dirty="0">
                <a:solidFill>
                  <a:srgbClr val="3B3838"/>
                </a:solidFill>
                <a:latin typeface="Calibri"/>
                <a:cs typeface="Calibri"/>
              </a:rPr>
              <a:t> </a:t>
            </a:r>
            <a:r>
              <a:rPr sz="2437" baseline="2874" dirty="0">
                <a:solidFill>
                  <a:srgbClr val="3B3838"/>
                </a:solidFill>
                <a:latin typeface="Calibri"/>
                <a:cs typeface="Calibri"/>
              </a:rPr>
              <a:t>dn</a:t>
            </a:r>
            <a:r>
              <a:rPr sz="2437" spc="-13" baseline="2874" dirty="0">
                <a:solidFill>
                  <a:srgbClr val="3B3838"/>
                </a:solidFill>
                <a:latin typeface="Calibri"/>
                <a:cs typeface="Calibri"/>
              </a:rPr>
              <a:t>e</a:t>
            </a:r>
            <a:r>
              <a:rPr sz="2437" baseline="2874" dirty="0">
                <a:solidFill>
                  <a:srgbClr val="3B3838"/>
                </a:solidFill>
                <a:latin typeface="Calibri"/>
                <a:cs typeface="Calibri"/>
              </a:rPr>
              <a:t>vno</a:t>
            </a:r>
            <a:endParaRPr sz="1625" dirty="0">
              <a:latin typeface="Calibri"/>
              <a:cs typeface="Calibri"/>
            </a:endParaRPr>
          </a:p>
          <a:p>
            <a:pPr marR="10860" algn="r">
              <a:lnSpc>
                <a:spcPct val="101725"/>
              </a:lnSpc>
              <a:spcBef>
                <a:spcPts val="1050"/>
              </a:spcBef>
            </a:pPr>
            <a:r>
              <a:rPr sz="1325" b="1" dirty="0">
                <a:latin typeface="Georgia" panose="02040502050405020303" pitchFamily="18" charset="0"/>
                <a:cs typeface="Calibri"/>
              </a:rPr>
              <a:t>H</a:t>
            </a:r>
            <a:r>
              <a:rPr sz="1325" b="1" spc="-3" dirty="0">
                <a:latin typeface="Georgia" panose="02040502050405020303" pitchFamily="18" charset="0"/>
                <a:cs typeface="Calibri"/>
              </a:rPr>
              <a:t>o</a:t>
            </a:r>
            <a:r>
              <a:rPr sz="1325" b="1" spc="-16" dirty="0">
                <a:latin typeface="Georgia" panose="02040502050405020303" pitchFamily="18" charset="0"/>
                <a:cs typeface="Calibri"/>
              </a:rPr>
              <a:t>t</a:t>
            </a:r>
            <a:r>
              <a:rPr sz="1325" b="1" dirty="0">
                <a:latin typeface="Georgia" panose="02040502050405020303" pitchFamily="18" charset="0"/>
                <a:cs typeface="Calibri"/>
              </a:rPr>
              <a:t>el</a:t>
            </a:r>
            <a:r>
              <a:rPr sz="1325" b="1" spc="42" dirty="0">
                <a:latin typeface="Georgia" panose="02040502050405020303" pitchFamily="18" charset="0"/>
                <a:cs typeface="Calibri"/>
              </a:rPr>
              <a:t> </a:t>
            </a:r>
            <a:r>
              <a:rPr sz="1325" b="1" spc="-3" dirty="0">
                <a:latin typeface="Georgia" panose="02040502050405020303" pitchFamily="18" charset="0"/>
                <a:cs typeface="Calibri"/>
              </a:rPr>
              <a:t>B</a:t>
            </a:r>
            <a:r>
              <a:rPr sz="1325" b="1" dirty="0">
                <a:latin typeface="Georgia" panose="02040502050405020303" pitchFamily="18" charset="0"/>
                <a:cs typeface="Calibri"/>
              </a:rPr>
              <a:t>eli</a:t>
            </a:r>
            <a:r>
              <a:rPr sz="1325" b="1" spc="27" dirty="0">
                <a:latin typeface="Georgia" panose="02040502050405020303" pitchFamily="18" charset="0"/>
                <a:cs typeface="Calibri"/>
              </a:rPr>
              <a:t> </a:t>
            </a:r>
            <a:r>
              <a:rPr sz="1325" b="1" spc="-16" dirty="0">
                <a:latin typeface="Georgia" panose="02040502050405020303" pitchFamily="18" charset="0"/>
                <a:cs typeface="Calibri"/>
              </a:rPr>
              <a:t>k</a:t>
            </a:r>
            <a:r>
              <a:rPr sz="1325" b="1" dirty="0">
                <a:latin typeface="Georgia" panose="02040502050405020303" pitchFamily="18" charset="0"/>
                <a:cs typeface="Calibri"/>
              </a:rPr>
              <a:t>amik</a:t>
            </a:r>
            <a:endParaRPr sz="1325" dirty="0">
              <a:latin typeface="Georgia" panose="02040502050405020303" pitchFamily="18" charset="0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380408" y="2144491"/>
            <a:ext cx="183491" cy="60489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0860">
              <a:lnSpc>
                <a:spcPts val="1458"/>
              </a:lnSpc>
              <a:spcBef>
                <a:spcPts val="73"/>
              </a:spcBef>
            </a:pPr>
            <a:r>
              <a:rPr sz="1325" dirty="0">
                <a:latin typeface="Wingdings"/>
                <a:cs typeface="Wingdings"/>
              </a:rPr>
              <a:t></a:t>
            </a:r>
          </a:p>
          <a:p>
            <a:pPr marL="10860">
              <a:lnSpc>
                <a:spcPct val="92488"/>
              </a:lnSpc>
              <a:spcBef>
                <a:spcPts val="76"/>
              </a:spcBef>
            </a:pPr>
            <a:r>
              <a:rPr sz="1325" dirty="0">
                <a:latin typeface="Wingdings"/>
                <a:cs typeface="Wingdings"/>
              </a:rPr>
              <a:t></a:t>
            </a:r>
          </a:p>
          <a:p>
            <a:pPr marL="10860">
              <a:lnSpc>
                <a:spcPct val="92488"/>
              </a:lnSpc>
              <a:spcBef>
                <a:spcPts val="150"/>
              </a:spcBef>
            </a:pPr>
            <a:r>
              <a:rPr sz="1325" dirty="0">
                <a:latin typeface="Wingdings"/>
                <a:cs typeface="Wingdings"/>
              </a:rPr>
              <a:t>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5650818" y="2154763"/>
            <a:ext cx="2089534" cy="69816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0860" marR="25704">
              <a:lnSpc>
                <a:spcPts val="1454"/>
              </a:lnSpc>
              <a:spcBef>
                <a:spcPts val="73"/>
              </a:spcBef>
            </a:pPr>
            <a:r>
              <a:rPr sz="1988" baseline="3523" dirty="0">
                <a:latin typeface="Calibri"/>
                <a:cs typeface="Calibri"/>
              </a:rPr>
              <a:t>3*</a:t>
            </a:r>
            <a:endParaRPr sz="1325" dirty="0">
              <a:latin typeface="Calibri"/>
              <a:cs typeface="Calibri"/>
            </a:endParaRPr>
          </a:p>
          <a:p>
            <a:pPr marL="10860" marR="25704">
              <a:lnSpc>
                <a:spcPct val="101725"/>
              </a:lnSpc>
            </a:pPr>
            <a:r>
              <a:rPr sz="1325" dirty="0">
                <a:latin typeface="Calibri"/>
                <a:cs typeface="Calibri"/>
              </a:rPr>
              <a:t>3</a:t>
            </a:r>
            <a:r>
              <a:rPr sz="1325" spc="-3" dirty="0">
                <a:latin typeface="Calibri"/>
                <a:cs typeface="Calibri"/>
              </a:rPr>
              <a:t>7</a:t>
            </a:r>
            <a:r>
              <a:rPr sz="1325" dirty="0">
                <a:latin typeface="Calibri"/>
                <a:cs typeface="Calibri"/>
              </a:rPr>
              <a:t>5</a:t>
            </a:r>
            <a:r>
              <a:rPr sz="1325" spc="32" dirty="0">
                <a:latin typeface="Calibri"/>
                <a:cs typeface="Calibri"/>
              </a:rPr>
              <a:t> </a:t>
            </a:r>
            <a:r>
              <a:rPr sz="1325" dirty="0">
                <a:latin typeface="Calibri"/>
                <a:cs typeface="Calibri"/>
              </a:rPr>
              <a:t>soba</a:t>
            </a:r>
          </a:p>
          <a:p>
            <a:pPr marL="10860">
              <a:lnSpc>
                <a:spcPct val="101725"/>
              </a:lnSpc>
            </a:pPr>
            <a:r>
              <a:rPr sz="1325" dirty="0">
                <a:latin typeface="Calibri"/>
                <a:cs typeface="Calibri"/>
              </a:rPr>
              <a:t>u</a:t>
            </a:r>
            <a:r>
              <a:rPr sz="1325" spc="20" dirty="0">
                <a:latin typeface="Calibri"/>
                <a:cs typeface="Calibri"/>
              </a:rPr>
              <a:t> </a:t>
            </a:r>
            <a:r>
              <a:rPr sz="1325" dirty="0">
                <a:latin typeface="Calibri"/>
                <a:cs typeface="Calibri"/>
              </a:rPr>
              <a:t>nepos</a:t>
            </a:r>
            <a:r>
              <a:rPr sz="1325" spc="-12" dirty="0">
                <a:latin typeface="Calibri"/>
                <a:cs typeface="Calibri"/>
              </a:rPr>
              <a:t>r</a:t>
            </a:r>
            <a:r>
              <a:rPr sz="1325" dirty="0">
                <a:latin typeface="Calibri"/>
                <a:cs typeface="Calibri"/>
              </a:rPr>
              <a:t>ednoj</a:t>
            </a:r>
            <a:r>
              <a:rPr sz="1325" spc="85" dirty="0">
                <a:latin typeface="Calibri"/>
                <a:cs typeface="Calibri"/>
              </a:rPr>
              <a:t> </a:t>
            </a:r>
            <a:r>
              <a:rPr sz="1325" dirty="0">
                <a:latin typeface="Calibri"/>
                <a:cs typeface="Calibri"/>
              </a:rPr>
              <a:t>blizini</a:t>
            </a:r>
            <a:r>
              <a:rPr sz="1325" spc="56" dirty="0">
                <a:latin typeface="Calibri"/>
                <a:cs typeface="Calibri"/>
              </a:rPr>
              <a:t> </a:t>
            </a:r>
            <a:r>
              <a:rPr sz="1325" dirty="0">
                <a:latin typeface="Calibri"/>
                <a:cs typeface="Calibri"/>
              </a:rPr>
              <a:t>pla</a:t>
            </a:r>
            <a:r>
              <a:rPr sz="1325" spc="-29" dirty="0">
                <a:latin typeface="Calibri"/>
                <a:cs typeface="Calibri"/>
              </a:rPr>
              <a:t>ž</a:t>
            </a:r>
            <a:r>
              <a:rPr sz="1325" dirty="0">
                <a:latin typeface="Calibri"/>
                <a:cs typeface="Calibri"/>
              </a:rPr>
              <a:t>e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2229964" y="4453573"/>
            <a:ext cx="1189908" cy="26259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0860">
              <a:lnSpc>
                <a:spcPts val="1454"/>
              </a:lnSpc>
              <a:spcBef>
                <a:spcPts val="73"/>
              </a:spcBef>
            </a:pPr>
            <a:r>
              <a:rPr sz="1988" b="1" baseline="3523" dirty="0">
                <a:latin typeface="Georgia" panose="02040502050405020303" pitchFamily="18" charset="0"/>
                <a:cs typeface="Calibri"/>
              </a:rPr>
              <a:t>H</a:t>
            </a:r>
            <a:r>
              <a:rPr sz="1988" b="1" spc="-3" baseline="3523" dirty="0">
                <a:latin typeface="Georgia" panose="02040502050405020303" pitchFamily="18" charset="0"/>
                <a:cs typeface="Calibri"/>
              </a:rPr>
              <a:t>o</a:t>
            </a:r>
            <a:r>
              <a:rPr sz="1988" b="1" spc="-16" baseline="3523" dirty="0">
                <a:latin typeface="Georgia" panose="02040502050405020303" pitchFamily="18" charset="0"/>
                <a:cs typeface="Calibri"/>
              </a:rPr>
              <a:t>t</a:t>
            </a:r>
            <a:r>
              <a:rPr sz="1988" b="1" baseline="3523" dirty="0">
                <a:latin typeface="Georgia" panose="02040502050405020303" pitchFamily="18" charset="0"/>
                <a:cs typeface="Calibri"/>
              </a:rPr>
              <a:t>el</a:t>
            </a:r>
            <a:r>
              <a:rPr sz="1988" b="1" spc="42" baseline="3523" dirty="0">
                <a:latin typeface="Georgia" panose="02040502050405020303" pitchFamily="18" charset="0"/>
                <a:cs typeface="Calibri"/>
              </a:rPr>
              <a:t> </a:t>
            </a:r>
            <a:r>
              <a:rPr sz="1988" b="1" baseline="3523" dirty="0">
                <a:latin typeface="Georgia" panose="02040502050405020303" pitchFamily="18" charset="0"/>
                <a:cs typeface="Calibri"/>
              </a:rPr>
              <a:t>Jad</a:t>
            </a:r>
            <a:r>
              <a:rPr sz="1988" b="1" spc="-33" baseline="3523" dirty="0">
                <a:latin typeface="Georgia" panose="02040502050405020303" pitchFamily="18" charset="0"/>
                <a:cs typeface="Calibri"/>
              </a:rPr>
              <a:t>r</a:t>
            </a:r>
            <a:r>
              <a:rPr sz="1988" b="1" baseline="3523" dirty="0">
                <a:latin typeface="Georgia" panose="02040502050405020303" pitchFamily="18" charset="0"/>
                <a:cs typeface="Calibri"/>
              </a:rPr>
              <a:t>an</a:t>
            </a:r>
            <a:endParaRPr sz="1325" dirty="0">
              <a:latin typeface="Georgia" panose="02040502050405020303" pitchFamily="18" charset="0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362237" y="4705892"/>
            <a:ext cx="183491" cy="60489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0860">
              <a:lnSpc>
                <a:spcPts val="1458"/>
              </a:lnSpc>
              <a:spcBef>
                <a:spcPts val="73"/>
              </a:spcBef>
            </a:pPr>
            <a:r>
              <a:rPr sz="1325" dirty="0">
                <a:latin typeface="Wingdings"/>
                <a:cs typeface="Wingdings"/>
              </a:rPr>
              <a:t></a:t>
            </a:r>
            <a:endParaRPr sz="1325">
              <a:latin typeface="Wingdings"/>
              <a:cs typeface="Wingdings"/>
            </a:endParaRPr>
          </a:p>
          <a:p>
            <a:pPr marL="10860">
              <a:lnSpc>
                <a:spcPct val="92488"/>
              </a:lnSpc>
              <a:spcBef>
                <a:spcPts val="76"/>
              </a:spcBef>
            </a:pPr>
            <a:r>
              <a:rPr sz="1325" dirty="0">
                <a:latin typeface="Wingdings"/>
                <a:cs typeface="Wingdings"/>
              </a:rPr>
              <a:t></a:t>
            </a:r>
            <a:endParaRPr sz="1325">
              <a:latin typeface="Wingdings"/>
              <a:cs typeface="Wingdings"/>
            </a:endParaRPr>
          </a:p>
          <a:p>
            <a:pPr marL="10860">
              <a:lnSpc>
                <a:spcPct val="92488"/>
              </a:lnSpc>
              <a:spcBef>
                <a:spcPts val="150"/>
              </a:spcBef>
            </a:pPr>
            <a:r>
              <a:rPr sz="1325" dirty="0">
                <a:latin typeface="Wingdings"/>
                <a:cs typeface="Wingdings"/>
              </a:rPr>
              <a:t></a:t>
            </a:r>
            <a:endParaRPr sz="1325">
              <a:latin typeface="Wingdings"/>
              <a:cs typeface="Wingding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631343" y="4716164"/>
            <a:ext cx="2160438" cy="81014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0860" marR="19961">
              <a:lnSpc>
                <a:spcPts val="1454"/>
              </a:lnSpc>
              <a:spcBef>
                <a:spcPts val="73"/>
              </a:spcBef>
            </a:pPr>
            <a:r>
              <a:rPr sz="1988" spc="-3" baseline="3523" dirty="0">
                <a:latin typeface="Calibri"/>
                <a:cs typeface="Calibri"/>
              </a:rPr>
              <a:t>3</a:t>
            </a:r>
            <a:r>
              <a:rPr sz="1988" baseline="3523" dirty="0">
                <a:latin typeface="Calibri"/>
                <a:cs typeface="Calibri"/>
              </a:rPr>
              <a:t>*</a:t>
            </a:r>
            <a:endParaRPr sz="1325" dirty="0">
              <a:latin typeface="Calibri"/>
              <a:cs typeface="Calibri"/>
            </a:endParaRPr>
          </a:p>
          <a:p>
            <a:pPr marL="10860" marR="19961">
              <a:lnSpc>
                <a:spcPct val="101725"/>
              </a:lnSpc>
            </a:pPr>
            <a:r>
              <a:rPr sz="1325" spc="-3" dirty="0">
                <a:latin typeface="Calibri"/>
                <a:cs typeface="Calibri"/>
              </a:rPr>
              <a:t>2</a:t>
            </a:r>
            <a:r>
              <a:rPr sz="1325" dirty="0">
                <a:latin typeface="Calibri"/>
                <a:cs typeface="Calibri"/>
              </a:rPr>
              <a:t>23</a:t>
            </a:r>
            <a:r>
              <a:rPr sz="1325" spc="32" dirty="0">
                <a:latin typeface="Calibri"/>
                <a:cs typeface="Calibri"/>
              </a:rPr>
              <a:t> </a:t>
            </a:r>
            <a:r>
              <a:rPr sz="1325" dirty="0">
                <a:latin typeface="Calibri"/>
                <a:cs typeface="Calibri"/>
              </a:rPr>
              <a:t>sobe</a:t>
            </a:r>
          </a:p>
          <a:p>
            <a:pPr marL="10860">
              <a:lnSpc>
                <a:spcPct val="101623"/>
              </a:lnSpc>
              <a:spcBef>
                <a:spcPts val="4"/>
              </a:spcBef>
            </a:pPr>
            <a:r>
              <a:rPr sz="1325" dirty="0">
                <a:latin typeface="Calibri"/>
                <a:cs typeface="Calibri"/>
              </a:rPr>
              <a:t>smje</a:t>
            </a:r>
            <a:r>
              <a:rPr sz="1325" spc="-12" dirty="0">
                <a:latin typeface="Calibri"/>
                <a:cs typeface="Calibri"/>
              </a:rPr>
              <a:t>š</a:t>
            </a:r>
            <a:r>
              <a:rPr sz="1325" spc="-16" dirty="0">
                <a:latin typeface="Calibri"/>
                <a:cs typeface="Calibri"/>
              </a:rPr>
              <a:t>t</a:t>
            </a:r>
            <a:r>
              <a:rPr sz="1325" dirty="0">
                <a:latin typeface="Calibri"/>
                <a:cs typeface="Calibri"/>
              </a:rPr>
              <a:t>en</a:t>
            </a:r>
            <a:r>
              <a:rPr sz="1325" spc="61" dirty="0">
                <a:latin typeface="Calibri"/>
                <a:cs typeface="Calibri"/>
              </a:rPr>
              <a:t> </a:t>
            </a:r>
            <a:r>
              <a:rPr sz="1325" dirty="0">
                <a:latin typeface="Calibri"/>
                <a:cs typeface="Calibri"/>
              </a:rPr>
              <a:t>uz</a:t>
            </a:r>
            <a:r>
              <a:rPr sz="1325" spc="25" dirty="0">
                <a:latin typeface="Calibri"/>
                <a:cs typeface="Calibri"/>
              </a:rPr>
              <a:t> </a:t>
            </a:r>
            <a:r>
              <a:rPr sz="1325" dirty="0">
                <a:latin typeface="Calibri"/>
                <a:cs typeface="Calibri"/>
              </a:rPr>
              <a:t>gl</a:t>
            </a:r>
            <a:r>
              <a:rPr sz="1325" spc="-21" dirty="0">
                <a:latin typeface="Calibri"/>
                <a:cs typeface="Calibri"/>
              </a:rPr>
              <a:t>a</a:t>
            </a:r>
            <a:r>
              <a:rPr sz="1325" dirty="0">
                <a:latin typeface="Calibri"/>
                <a:cs typeface="Calibri"/>
              </a:rPr>
              <a:t>vnu</a:t>
            </a:r>
            <a:r>
              <a:rPr sz="1325" spc="52" dirty="0">
                <a:latin typeface="Calibri"/>
                <a:cs typeface="Calibri"/>
              </a:rPr>
              <a:t> </a:t>
            </a:r>
            <a:r>
              <a:rPr sz="1325" dirty="0">
                <a:latin typeface="Calibri"/>
                <a:cs typeface="Calibri"/>
              </a:rPr>
              <a:t>mjesnu š</a:t>
            </a:r>
            <a:r>
              <a:rPr sz="1325" spc="-3" dirty="0">
                <a:latin typeface="Calibri"/>
                <a:cs typeface="Calibri"/>
              </a:rPr>
              <a:t>e</a:t>
            </a:r>
            <a:r>
              <a:rPr sz="1325" dirty="0">
                <a:latin typeface="Calibri"/>
                <a:cs typeface="Calibri"/>
              </a:rPr>
              <a:t>tnicu</a:t>
            </a:r>
            <a:r>
              <a:rPr sz="1325" spc="65" dirty="0">
                <a:latin typeface="Calibri"/>
                <a:cs typeface="Calibri"/>
              </a:rPr>
              <a:t> </a:t>
            </a:r>
            <a:r>
              <a:rPr sz="1325" dirty="0">
                <a:latin typeface="Calibri"/>
                <a:cs typeface="Calibri"/>
              </a:rPr>
              <a:t>uz</a:t>
            </a:r>
            <a:r>
              <a:rPr sz="1325" spc="25" dirty="0">
                <a:latin typeface="Calibri"/>
                <a:cs typeface="Calibri"/>
              </a:rPr>
              <a:t> </a:t>
            </a:r>
            <a:r>
              <a:rPr sz="1325" dirty="0">
                <a:latin typeface="Calibri"/>
                <a:cs typeface="Calibri"/>
              </a:rPr>
              <a:t>mo</a:t>
            </a:r>
            <a:r>
              <a:rPr sz="1325" spc="-12" dirty="0">
                <a:latin typeface="Calibri"/>
                <a:cs typeface="Calibri"/>
              </a:rPr>
              <a:t>r</a:t>
            </a:r>
            <a:r>
              <a:rPr sz="1325" dirty="0">
                <a:latin typeface="Calibri"/>
                <a:cs typeface="Calibri"/>
              </a:rPr>
              <a:t>e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288413" y="5856454"/>
            <a:ext cx="393452" cy="13574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0860">
              <a:lnSpc>
                <a:spcPts val="1000"/>
              </a:lnSpc>
              <a:spcBef>
                <a:spcPts val="50"/>
              </a:spcBef>
            </a:pPr>
            <a:r>
              <a:rPr sz="1347" baseline="2600" dirty="0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sz="1347" spc="-25" baseline="2600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1347" baseline="2600" dirty="0">
                <a:solidFill>
                  <a:srgbClr val="FFFFFF"/>
                </a:solidFill>
                <a:latin typeface="Calibri"/>
                <a:cs typeface="Calibri"/>
              </a:rPr>
              <a:t>TELS</a:t>
            </a:r>
            <a:endParaRPr sz="898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296159" y="5856454"/>
            <a:ext cx="495622" cy="13574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0860">
              <a:lnSpc>
                <a:spcPts val="1000"/>
              </a:lnSpc>
              <a:spcBef>
                <a:spcPts val="50"/>
              </a:spcBef>
            </a:pPr>
            <a:r>
              <a:rPr sz="1347" baseline="2600" dirty="0">
                <a:solidFill>
                  <a:srgbClr val="FFFFFF"/>
                </a:solidFill>
                <a:latin typeface="Calibri"/>
                <a:cs typeface="Calibri"/>
              </a:rPr>
              <a:t>CAM</a:t>
            </a:r>
            <a:r>
              <a:rPr sz="1347" spc="-3" baseline="2600" dirty="0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sz="1347" baseline="2600" dirty="0">
                <a:solidFill>
                  <a:srgbClr val="FFFFFF"/>
                </a:solidFill>
                <a:latin typeface="Calibri"/>
                <a:cs typeface="Calibri"/>
              </a:rPr>
              <a:t>ING</a:t>
            </a:r>
            <a:endParaRPr sz="898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object 25"/>
          <p:cNvSpPr/>
          <p:nvPr/>
        </p:nvSpPr>
        <p:spPr>
          <a:xfrm>
            <a:off x="0" y="1293951"/>
            <a:ext cx="9142480" cy="0"/>
          </a:xfrm>
          <a:custGeom>
            <a:avLst/>
            <a:gdLst/>
            <a:ahLst/>
            <a:cxnLst/>
            <a:rect l="l" t="t" r="r" b="b"/>
            <a:pathLst>
              <a:path w="10691622">
                <a:moveTo>
                  <a:pt x="0" y="0"/>
                </a:moveTo>
                <a:lnTo>
                  <a:pt x="10691622" y="0"/>
                </a:lnTo>
              </a:path>
            </a:pathLst>
          </a:custGeom>
          <a:ln w="28702">
            <a:solidFill>
              <a:srgbClr val="5B9AD4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539"/>
          </a:p>
        </p:txBody>
      </p:sp>
      <p:sp>
        <p:nvSpPr>
          <p:cNvPr id="24" name="object 24"/>
          <p:cNvSpPr/>
          <p:nvPr/>
        </p:nvSpPr>
        <p:spPr>
          <a:xfrm>
            <a:off x="537412" y="1568771"/>
            <a:ext cx="3754834" cy="230205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539"/>
          </a:p>
        </p:txBody>
      </p:sp>
      <p:sp>
        <p:nvSpPr>
          <p:cNvPr id="23" name="object 23"/>
          <p:cNvSpPr/>
          <p:nvPr/>
        </p:nvSpPr>
        <p:spPr>
          <a:xfrm>
            <a:off x="4849577" y="2244689"/>
            <a:ext cx="665817" cy="42603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539"/>
          </a:p>
        </p:txBody>
      </p:sp>
      <p:sp>
        <p:nvSpPr>
          <p:cNvPr id="22" name="object 22"/>
          <p:cNvSpPr/>
          <p:nvPr/>
        </p:nvSpPr>
        <p:spPr>
          <a:xfrm>
            <a:off x="3659555" y="4363013"/>
            <a:ext cx="675156" cy="43537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539"/>
          </a:p>
        </p:txBody>
      </p:sp>
      <p:sp>
        <p:nvSpPr>
          <p:cNvPr id="21" name="object 21"/>
          <p:cNvSpPr/>
          <p:nvPr/>
        </p:nvSpPr>
        <p:spPr>
          <a:xfrm>
            <a:off x="4503799" y="3349896"/>
            <a:ext cx="3323116" cy="219923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539"/>
          </a:p>
        </p:txBody>
      </p:sp>
      <p:sp>
        <p:nvSpPr>
          <p:cNvPr id="20" name="object 20"/>
          <p:cNvSpPr txBox="1"/>
          <p:nvPr/>
        </p:nvSpPr>
        <p:spPr>
          <a:xfrm>
            <a:off x="1979986" y="937197"/>
            <a:ext cx="945863" cy="28681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0860">
              <a:lnSpc>
                <a:spcPts val="2202"/>
              </a:lnSpc>
              <a:spcBef>
                <a:spcPts val="109"/>
              </a:spcBef>
            </a:pPr>
            <a:r>
              <a:rPr lang="hr-HR" sz="2886" b="1" baseline="2427" dirty="0">
                <a:solidFill>
                  <a:srgbClr val="808080"/>
                </a:solidFill>
                <a:latin typeface="Calibri"/>
                <a:cs typeface="Calibri"/>
              </a:rPr>
              <a:t>Njivice</a:t>
            </a:r>
            <a:r>
              <a:rPr sz="2886" b="1" spc="57" baseline="2427" dirty="0">
                <a:solidFill>
                  <a:srgbClr val="808080"/>
                </a:solidFill>
                <a:latin typeface="Calibri"/>
                <a:cs typeface="Calibri"/>
              </a:rPr>
              <a:t> </a:t>
            </a:r>
            <a:r>
              <a:rPr sz="2886" baseline="2418" dirty="0">
                <a:solidFill>
                  <a:srgbClr val="808080"/>
                </a:solidFill>
                <a:latin typeface="Symbol"/>
                <a:cs typeface="Symbol"/>
              </a:rPr>
              <a:t></a:t>
            </a:r>
            <a:endParaRPr sz="1924" dirty="0">
              <a:latin typeface="Symbol"/>
              <a:cs typeface="Symbo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306007" y="954689"/>
            <a:ext cx="676634" cy="26932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0860">
              <a:lnSpc>
                <a:spcPts val="2065"/>
              </a:lnSpc>
              <a:spcBef>
                <a:spcPts val="103"/>
              </a:spcBef>
            </a:pPr>
            <a:r>
              <a:rPr sz="2886" b="1" baseline="2427" dirty="0">
                <a:solidFill>
                  <a:srgbClr val="808080"/>
                </a:solidFill>
                <a:latin typeface="Calibri"/>
                <a:cs typeface="Calibri"/>
              </a:rPr>
              <a:t>Ho</a:t>
            </a:r>
            <a:r>
              <a:rPr sz="2886" b="1" spc="-26" baseline="2427" dirty="0">
                <a:solidFill>
                  <a:srgbClr val="808080"/>
                </a:solidFill>
                <a:latin typeface="Calibri"/>
                <a:cs typeface="Calibri"/>
              </a:rPr>
              <a:t>t</a:t>
            </a:r>
            <a:r>
              <a:rPr sz="2886" b="1" baseline="2427" dirty="0">
                <a:solidFill>
                  <a:srgbClr val="808080"/>
                </a:solidFill>
                <a:latin typeface="Calibri"/>
                <a:cs typeface="Calibri"/>
              </a:rPr>
              <a:t>eli</a:t>
            </a:r>
            <a:endParaRPr sz="1924" dirty="0"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919999" y="954689"/>
            <a:ext cx="1124303" cy="26932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0860">
              <a:lnSpc>
                <a:spcPts val="2065"/>
              </a:lnSpc>
              <a:spcBef>
                <a:spcPts val="103"/>
              </a:spcBef>
            </a:pPr>
            <a:r>
              <a:rPr sz="2886" b="1" baseline="2427" dirty="0">
                <a:solidFill>
                  <a:srgbClr val="808080"/>
                </a:solidFill>
                <a:latin typeface="Calibri"/>
                <a:cs typeface="Calibri"/>
              </a:rPr>
              <a:t>Smje</a:t>
            </a:r>
            <a:r>
              <a:rPr sz="2886" b="1" spc="-17" baseline="2427" dirty="0">
                <a:solidFill>
                  <a:srgbClr val="808080"/>
                </a:solidFill>
                <a:latin typeface="Calibri"/>
                <a:cs typeface="Calibri"/>
              </a:rPr>
              <a:t>š</a:t>
            </a:r>
            <a:r>
              <a:rPr sz="2886" b="1" spc="-21" baseline="2427" dirty="0">
                <a:solidFill>
                  <a:srgbClr val="808080"/>
                </a:solidFill>
                <a:latin typeface="Calibri"/>
                <a:cs typeface="Calibri"/>
              </a:rPr>
              <a:t>t</a:t>
            </a:r>
            <a:r>
              <a:rPr sz="2886" b="1" baseline="2427" dirty="0">
                <a:solidFill>
                  <a:srgbClr val="808080"/>
                </a:solidFill>
                <a:latin typeface="Calibri"/>
                <a:cs typeface="Calibri"/>
              </a:rPr>
              <a:t>ajni</a:t>
            </a:r>
            <a:endParaRPr sz="1924" dirty="0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4040657" y="954689"/>
            <a:ext cx="1068345" cy="26932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0860">
              <a:lnSpc>
                <a:spcPts val="2065"/>
              </a:lnSpc>
              <a:spcBef>
                <a:spcPts val="103"/>
              </a:spcBef>
            </a:pPr>
            <a:r>
              <a:rPr sz="2886" b="1" spc="-26" baseline="2427" dirty="0">
                <a:solidFill>
                  <a:srgbClr val="808080"/>
                </a:solidFill>
                <a:latin typeface="Calibri"/>
                <a:cs typeface="Calibri"/>
              </a:rPr>
              <a:t>k</a:t>
            </a:r>
            <a:r>
              <a:rPr sz="2886" b="1" baseline="2427" dirty="0">
                <a:solidFill>
                  <a:srgbClr val="808080"/>
                </a:solidFill>
                <a:latin typeface="Calibri"/>
                <a:cs typeface="Calibri"/>
              </a:rPr>
              <a:t>apaci</a:t>
            </a:r>
            <a:r>
              <a:rPr sz="2886" b="1" spc="-26" baseline="2427" dirty="0">
                <a:solidFill>
                  <a:srgbClr val="808080"/>
                </a:solidFill>
                <a:latin typeface="Calibri"/>
                <a:cs typeface="Calibri"/>
              </a:rPr>
              <a:t>t</a:t>
            </a:r>
            <a:r>
              <a:rPr sz="2886" b="1" spc="-17" baseline="2427" dirty="0">
                <a:solidFill>
                  <a:srgbClr val="808080"/>
                </a:solidFill>
                <a:latin typeface="Calibri"/>
                <a:cs typeface="Calibri"/>
              </a:rPr>
              <a:t>e</a:t>
            </a:r>
            <a:r>
              <a:rPr sz="2886" b="1" baseline="2427" dirty="0">
                <a:solidFill>
                  <a:srgbClr val="808080"/>
                </a:solidFill>
                <a:latin typeface="Calibri"/>
                <a:cs typeface="Calibri"/>
              </a:rPr>
              <a:t>ti</a:t>
            </a:r>
            <a:endParaRPr sz="1924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5547866" y="1577448"/>
            <a:ext cx="1256381" cy="19243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0860">
              <a:lnSpc>
                <a:spcPts val="1454"/>
              </a:lnSpc>
              <a:spcBef>
                <a:spcPts val="73"/>
              </a:spcBef>
            </a:pPr>
            <a:r>
              <a:rPr sz="1988" b="1" spc="-12" baseline="3523" dirty="0">
                <a:latin typeface="Georgia" panose="02040502050405020303" pitchFamily="18" charset="0"/>
                <a:cs typeface="Calibri"/>
              </a:rPr>
              <a:t>K</a:t>
            </a:r>
            <a:r>
              <a:rPr sz="1988" b="1" baseline="3523" dirty="0">
                <a:latin typeface="Georgia" panose="02040502050405020303" pitchFamily="18" charset="0"/>
                <a:cs typeface="Calibri"/>
              </a:rPr>
              <a:t>amp</a:t>
            </a:r>
            <a:r>
              <a:rPr sz="1988" b="1" spc="35" baseline="3523" dirty="0">
                <a:latin typeface="Calibri"/>
                <a:cs typeface="Calibri"/>
              </a:rPr>
              <a:t> </a:t>
            </a:r>
            <a:r>
              <a:rPr sz="1988" b="1" baseline="3523" dirty="0">
                <a:latin typeface="Calibri"/>
                <a:cs typeface="Calibri"/>
              </a:rPr>
              <a:t>Njivice</a:t>
            </a:r>
            <a:endParaRPr sz="1325" dirty="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5680140" y="1829767"/>
            <a:ext cx="183491" cy="19308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0860">
              <a:lnSpc>
                <a:spcPts val="1458"/>
              </a:lnSpc>
              <a:spcBef>
                <a:spcPts val="73"/>
              </a:spcBef>
            </a:pPr>
            <a:r>
              <a:rPr sz="1325" dirty="0">
                <a:latin typeface="Wingdings"/>
                <a:cs typeface="Wingdings"/>
              </a:rPr>
              <a:t></a:t>
            </a:r>
          </a:p>
        </p:txBody>
      </p:sp>
      <p:sp>
        <p:nvSpPr>
          <p:cNvPr id="14" name="object 14"/>
          <p:cNvSpPr txBox="1"/>
          <p:nvPr/>
        </p:nvSpPr>
        <p:spPr>
          <a:xfrm>
            <a:off x="5949248" y="1840040"/>
            <a:ext cx="855000" cy="19308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0860">
              <a:lnSpc>
                <a:spcPts val="1454"/>
              </a:lnSpc>
              <a:spcBef>
                <a:spcPts val="73"/>
              </a:spcBef>
            </a:pPr>
            <a:r>
              <a:rPr sz="1988" baseline="3523" dirty="0">
                <a:latin typeface="Calibri"/>
                <a:cs typeface="Calibri"/>
              </a:rPr>
              <a:t>666</a:t>
            </a:r>
            <a:r>
              <a:rPr sz="1988" spc="28" baseline="3523" dirty="0">
                <a:latin typeface="Calibri"/>
                <a:cs typeface="Calibri"/>
              </a:rPr>
              <a:t> </a:t>
            </a:r>
            <a:r>
              <a:rPr sz="1988" baseline="3523" dirty="0">
                <a:latin typeface="Calibri"/>
                <a:cs typeface="Calibri"/>
              </a:rPr>
              <a:t>pa</a:t>
            </a:r>
            <a:r>
              <a:rPr sz="1988" spc="-21" baseline="3523" dirty="0">
                <a:latin typeface="Calibri"/>
                <a:cs typeface="Calibri"/>
              </a:rPr>
              <a:t>r</a:t>
            </a:r>
            <a:r>
              <a:rPr sz="1988" baseline="3523" dirty="0">
                <a:latin typeface="Calibri"/>
                <a:cs typeface="Calibri"/>
              </a:rPr>
              <a:t>cela</a:t>
            </a:r>
            <a:endParaRPr sz="1325" dirty="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890604" y="2093010"/>
            <a:ext cx="182121" cy="45568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0860">
              <a:lnSpc>
                <a:spcPts val="1458"/>
              </a:lnSpc>
              <a:spcBef>
                <a:spcPts val="73"/>
              </a:spcBef>
            </a:pPr>
            <a:r>
              <a:rPr sz="1325" dirty="0">
                <a:latin typeface="Wingdings"/>
                <a:cs typeface="Wingdings"/>
              </a:rPr>
              <a:t></a:t>
            </a:r>
            <a:endParaRPr sz="1325">
              <a:latin typeface="Wingdings"/>
              <a:cs typeface="Wingdings"/>
            </a:endParaRPr>
          </a:p>
          <a:p>
            <a:pPr marL="10860">
              <a:lnSpc>
                <a:spcPct val="92488"/>
              </a:lnSpc>
              <a:spcBef>
                <a:spcPts val="523"/>
              </a:spcBef>
            </a:pPr>
            <a:r>
              <a:rPr sz="1325" dirty="0">
                <a:latin typeface="Wingdings"/>
                <a:cs typeface="Wingdings"/>
              </a:rPr>
              <a:t></a:t>
            </a:r>
            <a:endParaRPr sz="1325">
              <a:latin typeface="Wingdings"/>
              <a:cs typeface="Wingdings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072725" y="2113556"/>
            <a:ext cx="1433369" cy="139266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0860">
              <a:lnSpc>
                <a:spcPts val="1454"/>
              </a:lnSpc>
              <a:spcBef>
                <a:spcPts val="73"/>
              </a:spcBef>
            </a:pPr>
            <a:r>
              <a:rPr lang="hr-HR" sz="1988" spc="-3" baseline="3523" dirty="0">
                <a:latin typeface="Georgia" panose="02040502050405020303" pitchFamily="18" charset="0"/>
                <a:cs typeface="Calibri"/>
              </a:rPr>
              <a:t>220</a:t>
            </a:r>
            <a:r>
              <a:rPr sz="1988" spc="32" baseline="3523" dirty="0">
                <a:latin typeface="Calibri"/>
                <a:cs typeface="Calibri"/>
              </a:rPr>
              <a:t> </a:t>
            </a:r>
            <a:r>
              <a:rPr sz="1988" baseline="3523" dirty="0">
                <a:latin typeface="Calibri"/>
                <a:cs typeface="Calibri"/>
              </a:rPr>
              <a:t>mobilnih</a:t>
            </a:r>
            <a:r>
              <a:rPr sz="1988" spc="73" baseline="3523" dirty="0">
                <a:latin typeface="Calibri"/>
                <a:cs typeface="Calibri"/>
              </a:rPr>
              <a:t> </a:t>
            </a:r>
            <a:r>
              <a:rPr sz="1988" spc="-12" baseline="3523" dirty="0">
                <a:latin typeface="Calibri"/>
                <a:cs typeface="Calibri"/>
              </a:rPr>
              <a:t>k</a:t>
            </a:r>
            <a:r>
              <a:rPr sz="1988" baseline="3523" dirty="0">
                <a:latin typeface="Calibri"/>
                <a:cs typeface="Calibri"/>
              </a:rPr>
              <a:t>ući</a:t>
            </a:r>
            <a:r>
              <a:rPr sz="1988" spc="-12" baseline="3523" dirty="0">
                <a:latin typeface="Calibri"/>
                <a:cs typeface="Calibri"/>
              </a:rPr>
              <a:t>c</a:t>
            </a:r>
            <a:r>
              <a:rPr sz="1988" baseline="3523" dirty="0">
                <a:latin typeface="Calibri"/>
                <a:cs typeface="Calibri"/>
              </a:rPr>
              <a:t>a</a:t>
            </a:r>
            <a:endParaRPr sz="1325" dirty="0">
              <a:latin typeface="Calibri"/>
              <a:cs typeface="Calibri"/>
            </a:endParaRPr>
          </a:p>
          <a:p>
            <a:pPr marL="10860" marR="25704">
              <a:lnSpc>
                <a:spcPct val="101725"/>
              </a:lnSpc>
              <a:spcBef>
                <a:spcPts val="449"/>
              </a:spcBef>
            </a:pPr>
            <a:r>
              <a:rPr sz="1325" spc="-3" dirty="0">
                <a:latin typeface="Calibri"/>
                <a:cs typeface="Calibri"/>
              </a:rPr>
              <a:t>4</a:t>
            </a:r>
            <a:r>
              <a:rPr sz="1325" dirty="0">
                <a:latin typeface="Calibri"/>
                <a:cs typeface="Calibri"/>
              </a:rPr>
              <a:t>08</a:t>
            </a:r>
            <a:r>
              <a:rPr sz="1325" spc="32" dirty="0">
                <a:latin typeface="Calibri"/>
                <a:cs typeface="Calibri"/>
              </a:rPr>
              <a:t> </a:t>
            </a:r>
            <a:r>
              <a:rPr sz="1325" spc="-25" dirty="0">
                <a:latin typeface="Calibri"/>
                <a:cs typeface="Calibri"/>
              </a:rPr>
              <a:t>k</a:t>
            </a:r>
            <a:r>
              <a:rPr sz="1325" dirty="0">
                <a:latin typeface="Calibri"/>
                <a:cs typeface="Calibri"/>
              </a:rPr>
              <a:t>amp</a:t>
            </a:r>
            <a:r>
              <a:rPr sz="1325" spc="48" dirty="0">
                <a:latin typeface="Calibri"/>
                <a:cs typeface="Calibri"/>
              </a:rPr>
              <a:t> </a:t>
            </a:r>
            <a:r>
              <a:rPr sz="1325" dirty="0">
                <a:latin typeface="Calibri"/>
                <a:cs typeface="Calibri"/>
              </a:rPr>
              <a:t>pa</a:t>
            </a:r>
            <a:r>
              <a:rPr sz="1325" spc="-21" dirty="0">
                <a:latin typeface="Calibri"/>
                <a:cs typeface="Calibri"/>
              </a:rPr>
              <a:t>r</a:t>
            </a:r>
            <a:r>
              <a:rPr sz="1325" dirty="0">
                <a:latin typeface="Calibri"/>
                <a:cs typeface="Calibri"/>
              </a:rPr>
              <a:t>cela</a:t>
            </a:r>
          </a:p>
          <a:p>
            <a:pPr marL="65989" marR="218623" algn="ctr">
              <a:lnSpc>
                <a:spcPct val="101725"/>
              </a:lnSpc>
              <a:spcBef>
                <a:spcPts val="454"/>
              </a:spcBef>
            </a:pPr>
            <a:r>
              <a:rPr sz="1325" dirty="0">
                <a:latin typeface="Calibri"/>
                <a:cs typeface="Calibri"/>
              </a:rPr>
              <a:t>38</a:t>
            </a:r>
            <a:r>
              <a:rPr sz="1325" spc="17" dirty="0">
                <a:latin typeface="Calibri"/>
                <a:cs typeface="Calibri"/>
              </a:rPr>
              <a:t> </a:t>
            </a:r>
            <a:r>
              <a:rPr sz="1325" spc="-25" dirty="0">
                <a:latin typeface="Calibri"/>
                <a:cs typeface="Calibri"/>
              </a:rPr>
              <a:t>k</a:t>
            </a:r>
            <a:r>
              <a:rPr sz="1325" dirty="0">
                <a:latin typeface="Calibri"/>
                <a:cs typeface="Calibri"/>
              </a:rPr>
              <a:t>amp</a:t>
            </a:r>
            <a:r>
              <a:rPr sz="1325" spc="48" dirty="0">
                <a:latin typeface="Calibri"/>
                <a:cs typeface="Calibri"/>
              </a:rPr>
              <a:t> </a:t>
            </a:r>
            <a:r>
              <a:rPr sz="1325" dirty="0">
                <a:latin typeface="Calibri"/>
                <a:cs typeface="Calibri"/>
              </a:rPr>
              <a:t>mje</a:t>
            </a:r>
            <a:r>
              <a:rPr sz="1325" spc="-12" dirty="0">
                <a:latin typeface="Calibri"/>
                <a:cs typeface="Calibri"/>
              </a:rPr>
              <a:t>s</a:t>
            </a:r>
            <a:r>
              <a:rPr sz="1325" spc="-16" dirty="0">
                <a:latin typeface="Calibri"/>
                <a:cs typeface="Calibri"/>
              </a:rPr>
              <a:t>t</a:t>
            </a:r>
            <a:r>
              <a:rPr sz="1325" dirty="0">
                <a:latin typeface="Calibri"/>
                <a:cs typeface="Calibri"/>
              </a:rPr>
              <a:t>a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1443493" y="3940770"/>
            <a:ext cx="1291050" cy="19308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0860">
              <a:lnSpc>
                <a:spcPts val="1454"/>
              </a:lnSpc>
              <a:spcBef>
                <a:spcPts val="73"/>
              </a:spcBef>
            </a:pPr>
            <a:r>
              <a:rPr sz="1988" b="1" baseline="3523" dirty="0">
                <a:latin typeface="Calibri"/>
                <a:cs typeface="Calibri"/>
              </a:rPr>
              <a:t>Fl</a:t>
            </a:r>
            <a:r>
              <a:rPr sz="1988" b="1" spc="-3" baseline="3523" dirty="0">
                <a:latin typeface="Calibri"/>
                <a:cs typeface="Calibri"/>
              </a:rPr>
              <a:t>o</a:t>
            </a:r>
            <a:r>
              <a:rPr sz="1988" b="1" spc="-33" baseline="3523" dirty="0">
                <a:latin typeface="Calibri"/>
                <a:cs typeface="Calibri"/>
              </a:rPr>
              <a:t>r</a:t>
            </a:r>
            <a:r>
              <a:rPr sz="1988" b="1" baseline="3523" dirty="0">
                <a:latin typeface="Calibri"/>
                <a:cs typeface="Calibri"/>
              </a:rPr>
              <a:t>a</a:t>
            </a:r>
            <a:r>
              <a:rPr sz="1988" b="1" spc="43" baseline="3523" dirty="0">
                <a:latin typeface="Calibri"/>
                <a:cs typeface="Calibri"/>
              </a:rPr>
              <a:t> </a:t>
            </a:r>
            <a:r>
              <a:rPr sz="1988" b="1" baseline="3523" dirty="0">
                <a:latin typeface="Calibri"/>
                <a:cs typeface="Calibri"/>
              </a:rPr>
              <a:t>G</a:t>
            </a:r>
            <a:r>
              <a:rPr sz="1988" b="1" spc="-16" baseline="3523" dirty="0">
                <a:latin typeface="Calibri"/>
                <a:cs typeface="Calibri"/>
              </a:rPr>
              <a:t>r</a:t>
            </a:r>
            <a:r>
              <a:rPr sz="1988" b="1" baseline="3523" dirty="0">
                <a:latin typeface="Calibri"/>
                <a:cs typeface="Calibri"/>
              </a:rPr>
              <a:t>e</a:t>
            </a:r>
            <a:r>
              <a:rPr sz="1988" b="1" spc="-3" baseline="3523" dirty="0">
                <a:latin typeface="Calibri"/>
                <a:cs typeface="Calibri"/>
              </a:rPr>
              <a:t>e</a:t>
            </a:r>
            <a:r>
              <a:rPr sz="1988" b="1" baseline="3523" dirty="0">
                <a:latin typeface="Calibri"/>
                <a:cs typeface="Calibri"/>
              </a:rPr>
              <a:t>n</a:t>
            </a:r>
            <a:r>
              <a:rPr sz="1988" b="1" spc="46" baseline="3523" dirty="0">
                <a:latin typeface="Calibri"/>
                <a:cs typeface="Calibri"/>
              </a:rPr>
              <a:t> </a:t>
            </a:r>
            <a:r>
              <a:rPr sz="1988" b="1" baseline="3523" dirty="0">
                <a:latin typeface="Calibri"/>
                <a:cs typeface="Calibri"/>
              </a:rPr>
              <a:t>Vil</a:t>
            </a:r>
            <a:r>
              <a:rPr sz="1988" b="1" spc="-3" baseline="3523" dirty="0">
                <a:latin typeface="Calibri"/>
                <a:cs typeface="Calibri"/>
              </a:rPr>
              <a:t>la</a:t>
            </a:r>
            <a:r>
              <a:rPr sz="1988" b="1" baseline="3523" dirty="0">
                <a:latin typeface="Calibri"/>
                <a:cs typeface="Calibri"/>
              </a:rPr>
              <a:t>s</a:t>
            </a:r>
            <a:endParaRPr sz="1325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575766" y="4193089"/>
            <a:ext cx="183491" cy="19308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0860">
              <a:lnSpc>
                <a:spcPts val="1458"/>
              </a:lnSpc>
              <a:spcBef>
                <a:spcPts val="73"/>
              </a:spcBef>
            </a:pPr>
            <a:r>
              <a:rPr sz="1325" dirty="0">
                <a:latin typeface="Wingdings"/>
                <a:cs typeface="Wingdings"/>
              </a:rPr>
              <a:t></a:t>
            </a:r>
            <a:endParaRPr sz="1325">
              <a:latin typeface="Wingdings"/>
              <a:cs typeface="Wingding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844873" y="4203361"/>
            <a:ext cx="1603992" cy="12213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0860" marR="179568" algn="just">
              <a:lnSpc>
                <a:spcPts val="1454"/>
              </a:lnSpc>
              <a:spcBef>
                <a:spcPts val="73"/>
              </a:spcBef>
            </a:pPr>
            <a:r>
              <a:rPr sz="1988" spc="-3" baseline="3523" dirty="0">
                <a:latin typeface="Calibri"/>
                <a:cs typeface="Calibri"/>
              </a:rPr>
              <a:t>8</a:t>
            </a:r>
            <a:r>
              <a:rPr sz="1988" baseline="3523" dirty="0">
                <a:latin typeface="Calibri"/>
                <a:cs typeface="Calibri"/>
              </a:rPr>
              <a:t>0</a:t>
            </a:r>
            <a:r>
              <a:rPr sz="1988" spc="26" baseline="3523" dirty="0">
                <a:latin typeface="Calibri"/>
                <a:cs typeface="Calibri"/>
              </a:rPr>
              <a:t> </a:t>
            </a:r>
            <a:r>
              <a:rPr sz="1988" baseline="3523" dirty="0">
                <a:latin typeface="Calibri"/>
                <a:cs typeface="Calibri"/>
              </a:rPr>
              <a:t>individualn</a:t>
            </a:r>
            <a:r>
              <a:rPr sz="1988" spc="3" baseline="3523" dirty="0">
                <a:latin typeface="Calibri"/>
                <a:cs typeface="Calibri"/>
              </a:rPr>
              <a:t>i</a:t>
            </a:r>
            <a:r>
              <a:rPr sz="1988" baseline="3523" dirty="0">
                <a:latin typeface="Calibri"/>
                <a:cs typeface="Calibri"/>
              </a:rPr>
              <a:t>h</a:t>
            </a:r>
            <a:r>
              <a:rPr sz="1988" spc="103" baseline="3523" dirty="0">
                <a:latin typeface="Calibri"/>
                <a:cs typeface="Calibri"/>
              </a:rPr>
              <a:t> </a:t>
            </a:r>
            <a:r>
              <a:rPr sz="1988" baseline="3523" dirty="0">
                <a:latin typeface="Calibri"/>
                <a:cs typeface="Calibri"/>
              </a:rPr>
              <a:t>vila</a:t>
            </a:r>
            <a:endParaRPr sz="1325" dirty="0">
              <a:latin typeface="Calibri"/>
              <a:cs typeface="Calibri"/>
            </a:endParaRPr>
          </a:p>
          <a:p>
            <a:pPr marL="10860" algn="just">
              <a:lnSpc>
                <a:spcPct val="101725"/>
              </a:lnSpc>
            </a:pPr>
            <a:r>
              <a:rPr sz="1325" dirty="0">
                <a:latin typeface="Calibri"/>
                <a:cs typeface="Calibri"/>
              </a:rPr>
              <a:t>smje</a:t>
            </a:r>
            <a:r>
              <a:rPr sz="1325" spc="-12" dirty="0">
                <a:latin typeface="Calibri"/>
                <a:cs typeface="Calibri"/>
              </a:rPr>
              <a:t>š</a:t>
            </a:r>
            <a:r>
              <a:rPr sz="1325" spc="-16" dirty="0">
                <a:latin typeface="Calibri"/>
                <a:cs typeface="Calibri"/>
              </a:rPr>
              <a:t>t</a:t>
            </a:r>
            <a:r>
              <a:rPr sz="1325" dirty="0">
                <a:latin typeface="Calibri"/>
                <a:cs typeface="Calibri"/>
              </a:rPr>
              <a:t>enih</a:t>
            </a:r>
            <a:r>
              <a:rPr sz="1325" spc="50" dirty="0">
                <a:latin typeface="Calibri"/>
                <a:cs typeface="Calibri"/>
              </a:rPr>
              <a:t> </a:t>
            </a:r>
            <a:r>
              <a:rPr sz="1325" dirty="0">
                <a:latin typeface="Calibri"/>
                <a:cs typeface="Calibri"/>
              </a:rPr>
              <a:t>na p</a:t>
            </a:r>
            <a:r>
              <a:rPr sz="1325" spc="-3" dirty="0">
                <a:latin typeface="Calibri"/>
                <a:cs typeface="Calibri"/>
              </a:rPr>
              <a:t>o</a:t>
            </a:r>
            <a:r>
              <a:rPr sz="1325" dirty="0">
                <a:latin typeface="Calibri"/>
                <a:cs typeface="Calibri"/>
              </a:rPr>
              <a:t>v</a:t>
            </a:r>
            <a:r>
              <a:rPr sz="1325" spc="-25" dirty="0">
                <a:latin typeface="Calibri"/>
                <a:cs typeface="Calibri"/>
              </a:rPr>
              <a:t>r</a:t>
            </a:r>
            <a:r>
              <a:rPr sz="1325" dirty="0">
                <a:latin typeface="Calibri"/>
                <a:cs typeface="Calibri"/>
              </a:rPr>
              <a:t>šini od</a:t>
            </a:r>
            <a:r>
              <a:rPr sz="1325" spc="7" dirty="0">
                <a:latin typeface="Calibri"/>
                <a:cs typeface="Calibri"/>
              </a:rPr>
              <a:t> </a:t>
            </a:r>
            <a:r>
              <a:rPr sz="1325" dirty="0">
                <a:latin typeface="Calibri"/>
                <a:cs typeface="Calibri"/>
              </a:rPr>
              <a:t>o</a:t>
            </a:r>
            <a:r>
              <a:rPr sz="1325" spc="-43" dirty="0">
                <a:latin typeface="Calibri"/>
                <a:cs typeface="Calibri"/>
              </a:rPr>
              <a:t>k</a:t>
            </a:r>
            <a:r>
              <a:rPr sz="1325" dirty="0">
                <a:latin typeface="Calibri"/>
                <a:cs typeface="Calibri"/>
              </a:rPr>
              <a:t>o</a:t>
            </a:r>
            <a:r>
              <a:rPr sz="1325" spc="4" dirty="0">
                <a:latin typeface="Calibri"/>
                <a:cs typeface="Calibri"/>
              </a:rPr>
              <a:t> </a:t>
            </a:r>
            <a:r>
              <a:rPr sz="1325" dirty="0">
                <a:latin typeface="Calibri"/>
                <a:cs typeface="Calibri"/>
              </a:rPr>
              <a:t>5,5</a:t>
            </a:r>
            <a:r>
              <a:rPr sz="1325" spc="15" dirty="0">
                <a:latin typeface="Calibri"/>
                <a:cs typeface="Calibri"/>
              </a:rPr>
              <a:t> </a:t>
            </a:r>
            <a:r>
              <a:rPr sz="1325" dirty="0">
                <a:latin typeface="Calibri"/>
                <a:cs typeface="Calibri"/>
              </a:rPr>
              <a:t>ha</a:t>
            </a:r>
            <a:r>
              <a:rPr sz="1325" spc="6" dirty="0">
                <a:latin typeface="Calibri"/>
                <a:cs typeface="Calibri"/>
              </a:rPr>
              <a:t> </a:t>
            </a:r>
            <a:r>
              <a:rPr sz="1325" dirty="0">
                <a:latin typeface="Calibri"/>
                <a:cs typeface="Calibri"/>
              </a:rPr>
              <a:t>u sklopu šume,</a:t>
            </a:r>
            <a:r>
              <a:rPr sz="1325" spc="45" dirty="0">
                <a:latin typeface="Calibri"/>
                <a:cs typeface="Calibri"/>
              </a:rPr>
              <a:t> </a:t>
            </a:r>
            <a:r>
              <a:rPr sz="1325" dirty="0">
                <a:latin typeface="Calibri"/>
                <a:cs typeface="Calibri"/>
              </a:rPr>
              <a:t>a</a:t>
            </a:r>
            <a:r>
              <a:rPr sz="1325" spc="15" dirty="0">
                <a:latin typeface="Calibri"/>
                <a:cs typeface="Calibri"/>
              </a:rPr>
              <a:t> </a:t>
            </a:r>
            <a:r>
              <a:rPr sz="1325" dirty="0">
                <a:latin typeface="Calibri"/>
                <a:cs typeface="Calibri"/>
              </a:rPr>
              <a:t>u</a:t>
            </a:r>
          </a:p>
          <a:p>
            <a:pPr marL="10860" marR="241400">
              <a:lnSpc>
                <a:spcPct val="101623"/>
              </a:lnSpc>
              <a:spcBef>
                <a:spcPts val="4"/>
              </a:spcBef>
            </a:pPr>
            <a:r>
              <a:rPr sz="1325" dirty="0">
                <a:latin typeface="Calibri"/>
                <a:cs typeface="Calibri"/>
              </a:rPr>
              <a:t>nepos</a:t>
            </a:r>
            <a:r>
              <a:rPr sz="1325" spc="-12" dirty="0">
                <a:latin typeface="Calibri"/>
                <a:cs typeface="Calibri"/>
              </a:rPr>
              <a:t>r</a:t>
            </a:r>
            <a:r>
              <a:rPr sz="1325" dirty="0">
                <a:latin typeface="Calibri"/>
                <a:cs typeface="Calibri"/>
              </a:rPr>
              <a:t>ednoj</a:t>
            </a:r>
            <a:r>
              <a:rPr sz="1325" spc="85" dirty="0">
                <a:latin typeface="Calibri"/>
                <a:cs typeface="Calibri"/>
              </a:rPr>
              <a:t> </a:t>
            </a:r>
            <a:r>
              <a:rPr sz="1325" dirty="0">
                <a:latin typeface="Calibri"/>
                <a:cs typeface="Calibri"/>
              </a:rPr>
              <a:t>blizini mo</a:t>
            </a:r>
            <a:r>
              <a:rPr sz="1325" spc="-21" dirty="0">
                <a:latin typeface="Calibri"/>
                <a:cs typeface="Calibri"/>
              </a:rPr>
              <a:t>r</a:t>
            </a:r>
            <a:r>
              <a:rPr sz="1325" dirty="0">
                <a:latin typeface="Calibri"/>
                <a:cs typeface="Calibri"/>
              </a:rPr>
              <a:t>a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288413" y="5856454"/>
            <a:ext cx="393452" cy="13574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0860">
              <a:lnSpc>
                <a:spcPts val="1000"/>
              </a:lnSpc>
              <a:spcBef>
                <a:spcPts val="50"/>
              </a:spcBef>
            </a:pPr>
            <a:r>
              <a:rPr sz="1347" baseline="2600" dirty="0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sz="1347" spc="-25" baseline="2600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1347" baseline="2600" dirty="0">
                <a:solidFill>
                  <a:srgbClr val="FFFFFF"/>
                </a:solidFill>
                <a:latin typeface="Calibri"/>
                <a:cs typeface="Calibri"/>
              </a:rPr>
              <a:t>TELS</a:t>
            </a:r>
            <a:endParaRPr sz="898" dirty="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296159" y="5856454"/>
            <a:ext cx="495622" cy="13574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0860">
              <a:lnSpc>
                <a:spcPts val="1000"/>
              </a:lnSpc>
              <a:spcBef>
                <a:spcPts val="50"/>
              </a:spcBef>
            </a:pPr>
            <a:r>
              <a:rPr sz="1347" baseline="2600" dirty="0">
                <a:solidFill>
                  <a:srgbClr val="FFFFFF"/>
                </a:solidFill>
                <a:latin typeface="Calibri"/>
                <a:cs typeface="Calibri"/>
              </a:rPr>
              <a:t>CAM</a:t>
            </a:r>
            <a:r>
              <a:rPr sz="1347" spc="-3" baseline="2600" dirty="0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sz="1347" baseline="2600" dirty="0">
                <a:solidFill>
                  <a:srgbClr val="FFFFFF"/>
                </a:solidFill>
                <a:latin typeface="Calibri"/>
                <a:cs typeface="Calibri"/>
              </a:rPr>
              <a:t>ING</a:t>
            </a:r>
            <a:endParaRPr sz="898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object 21"/>
          <p:cNvSpPr/>
          <p:nvPr/>
        </p:nvSpPr>
        <p:spPr>
          <a:xfrm>
            <a:off x="0" y="1293951"/>
            <a:ext cx="9142480" cy="0"/>
          </a:xfrm>
          <a:custGeom>
            <a:avLst/>
            <a:gdLst/>
            <a:ahLst/>
            <a:cxnLst/>
            <a:rect l="l" t="t" r="r" b="b"/>
            <a:pathLst>
              <a:path w="10691622">
                <a:moveTo>
                  <a:pt x="0" y="0"/>
                </a:moveTo>
                <a:lnTo>
                  <a:pt x="10691622" y="0"/>
                </a:lnTo>
              </a:path>
            </a:pathLst>
          </a:custGeom>
          <a:ln w="28702">
            <a:solidFill>
              <a:srgbClr val="5B9AD4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539"/>
          </a:p>
        </p:txBody>
      </p:sp>
      <p:sp>
        <p:nvSpPr>
          <p:cNvPr id="22" name="object 22"/>
          <p:cNvSpPr/>
          <p:nvPr/>
        </p:nvSpPr>
        <p:spPr>
          <a:xfrm>
            <a:off x="1315454" y="1326597"/>
            <a:ext cx="1914483" cy="417756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539"/>
          </a:p>
        </p:txBody>
      </p:sp>
      <p:sp>
        <p:nvSpPr>
          <p:cNvPr id="23" name="object 23"/>
          <p:cNvSpPr/>
          <p:nvPr/>
        </p:nvSpPr>
        <p:spPr>
          <a:xfrm>
            <a:off x="3504801" y="1326488"/>
            <a:ext cx="1926321" cy="276133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539"/>
          </a:p>
        </p:txBody>
      </p:sp>
      <p:sp>
        <p:nvSpPr>
          <p:cNvPr id="20" name="object 20"/>
          <p:cNvSpPr/>
          <p:nvPr/>
        </p:nvSpPr>
        <p:spPr>
          <a:xfrm>
            <a:off x="5694148" y="1326597"/>
            <a:ext cx="1914483" cy="274949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539"/>
          </a:p>
        </p:txBody>
      </p:sp>
      <p:sp>
        <p:nvSpPr>
          <p:cNvPr id="19" name="object 19"/>
          <p:cNvSpPr txBox="1"/>
          <p:nvPr/>
        </p:nvSpPr>
        <p:spPr>
          <a:xfrm>
            <a:off x="2728431" y="937197"/>
            <a:ext cx="194795" cy="26932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0860">
              <a:lnSpc>
                <a:spcPts val="2108"/>
              </a:lnSpc>
              <a:spcBef>
                <a:spcPts val="105"/>
              </a:spcBef>
            </a:pPr>
            <a:r>
              <a:rPr sz="1924" dirty="0">
                <a:solidFill>
                  <a:srgbClr val="808080"/>
                </a:solidFill>
                <a:latin typeface="Symbol"/>
                <a:cs typeface="Symbol"/>
              </a:rPr>
              <a:t></a:t>
            </a:r>
            <a:endParaRPr sz="1924">
              <a:latin typeface="Symbol"/>
              <a:cs typeface="Symbo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306007" y="954690"/>
            <a:ext cx="676634" cy="26932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0860">
              <a:lnSpc>
                <a:spcPts val="2065"/>
              </a:lnSpc>
              <a:spcBef>
                <a:spcPts val="103"/>
              </a:spcBef>
            </a:pPr>
            <a:r>
              <a:rPr sz="2886" b="1" baseline="2427" dirty="0">
                <a:solidFill>
                  <a:srgbClr val="808080"/>
                </a:solidFill>
                <a:latin typeface="Calibri"/>
                <a:cs typeface="Calibri"/>
              </a:rPr>
              <a:t>Ho</a:t>
            </a:r>
            <a:r>
              <a:rPr sz="2886" b="1" spc="-26" baseline="2427" dirty="0">
                <a:solidFill>
                  <a:srgbClr val="808080"/>
                </a:solidFill>
                <a:latin typeface="Calibri"/>
                <a:cs typeface="Calibri"/>
              </a:rPr>
              <a:t>t</a:t>
            </a:r>
            <a:r>
              <a:rPr sz="2886" b="1" baseline="2427" dirty="0">
                <a:solidFill>
                  <a:srgbClr val="808080"/>
                </a:solidFill>
                <a:latin typeface="Calibri"/>
                <a:cs typeface="Calibri"/>
              </a:rPr>
              <a:t>eli</a:t>
            </a:r>
            <a:endParaRPr sz="1924" dirty="0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979987" y="954690"/>
            <a:ext cx="751411" cy="26932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0860">
              <a:lnSpc>
                <a:spcPts val="2065"/>
              </a:lnSpc>
              <a:spcBef>
                <a:spcPts val="103"/>
              </a:spcBef>
            </a:pPr>
            <a:r>
              <a:rPr sz="2886" b="1" baseline="2427" dirty="0">
                <a:solidFill>
                  <a:srgbClr val="808080"/>
                </a:solidFill>
                <a:latin typeface="Calibri"/>
                <a:cs typeface="Calibri"/>
              </a:rPr>
              <a:t>Njivice</a:t>
            </a:r>
            <a:endParaRPr sz="1924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2919999" y="954690"/>
            <a:ext cx="1320654" cy="26932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0860">
              <a:lnSpc>
                <a:spcPts val="2065"/>
              </a:lnSpc>
              <a:spcBef>
                <a:spcPts val="103"/>
              </a:spcBef>
            </a:pPr>
            <a:r>
              <a:rPr sz="2886" b="1" baseline="2427" dirty="0">
                <a:solidFill>
                  <a:srgbClr val="808080"/>
                </a:solidFill>
                <a:latin typeface="Calibri"/>
                <a:cs typeface="Calibri"/>
              </a:rPr>
              <a:t>U</a:t>
            </a:r>
            <a:r>
              <a:rPr sz="2886" b="1" spc="-21" baseline="2427" dirty="0">
                <a:solidFill>
                  <a:srgbClr val="808080"/>
                </a:solidFill>
                <a:latin typeface="Calibri"/>
                <a:cs typeface="Calibri"/>
              </a:rPr>
              <a:t>g</a:t>
            </a:r>
            <a:r>
              <a:rPr sz="2886" b="1" baseline="2427" dirty="0">
                <a:solidFill>
                  <a:srgbClr val="808080"/>
                </a:solidFill>
                <a:latin typeface="Calibri"/>
                <a:cs typeface="Calibri"/>
              </a:rPr>
              <a:t>o</a:t>
            </a:r>
            <a:r>
              <a:rPr sz="2886" b="1" spc="-17" baseline="2427" dirty="0">
                <a:solidFill>
                  <a:srgbClr val="808080"/>
                </a:solidFill>
                <a:latin typeface="Calibri"/>
                <a:cs typeface="Calibri"/>
              </a:rPr>
              <a:t>s</a:t>
            </a:r>
            <a:r>
              <a:rPr sz="2886" b="1" baseline="2427" dirty="0">
                <a:solidFill>
                  <a:srgbClr val="808080"/>
                </a:solidFill>
                <a:latin typeface="Calibri"/>
                <a:cs typeface="Calibri"/>
              </a:rPr>
              <a:t>ti</a:t>
            </a:r>
            <a:r>
              <a:rPr sz="2886" b="1" spc="-26" baseline="2427" dirty="0">
                <a:solidFill>
                  <a:srgbClr val="808080"/>
                </a:solidFill>
                <a:latin typeface="Calibri"/>
                <a:cs typeface="Calibri"/>
              </a:rPr>
              <a:t>t</a:t>
            </a:r>
            <a:r>
              <a:rPr sz="2886" b="1" baseline="2427" dirty="0">
                <a:solidFill>
                  <a:srgbClr val="808080"/>
                </a:solidFill>
                <a:latin typeface="Calibri"/>
                <a:cs typeface="Calibri"/>
              </a:rPr>
              <a:t>eljski</a:t>
            </a:r>
            <a:endParaRPr sz="1924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4238494" y="954690"/>
            <a:ext cx="776418" cy="26932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0860">
              <a:lnSpc>
                <a:spcPts val="2065"/>
              </a:lnSpc>
              <a:spcBef>
                <a:spcPts val="103"/>
              </a:spcBef>
            </a:pPr>
            <a:r>
              <a:rPr sz="2886" b="1" baseline="2427" dirty="0">
                <a:solidFill>
                  <a:srgbClr val="808080"/>
                </a:solidFill>
                <a:latin typeface="Calibri"/>
                <a:cs typeface="Calibri"/>
              </a:rPr>
              <a:t>obje</a:t>
            </a:r>
            <a:r>
              <a:rPr sz="2886" b="1" spc="-13" baseline="2427" dirty="0">
                <a:solidFill>
                  <a:srgbClr val="808080"/>
                </a:solidFill>
                <a:latin typeface="Calibri"/>
                <a:cs typeface="Calibri"/>
              </a:rPr>
              <a:t>k</a:t>
            </a:r>
            <a:r>
              <a:rPr sz="2886" b="1" baseline="2427" dirty="0">
                <a:solidFill>
                  <a:srgbClr val="808080"/>
                </a:solidFill>
                <a:latin typeface="Calibri"/>
                <a:cs typeface="Calibri"/>
              </a:rPr>
              <a:t>ti</a:t>
            </a:r>
            <a:endParaRPr sz="1924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466032" y="4203833"/>
            <a:ext cx="165653" cy="17419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0860">
              <a:lnSpc>
                <a:spcPts val="1308"/>
              </a:lnSpc>
              <a:spcBef>
                <a:spcPts val="65"/>
              </a:spcBef>
            </a:pPr>
            <a:r>
              <a:rPr sz="1197" dirty="0">
                <a:latin typeface="Wingdings"/>
                <a:cs typeface="Wingdings"/>
              </a:rPr>
              <a:t></a:t>
            </a:r>
            <a:endParaRPr sz="1197">
              <a:latin typeface="Wingdings"/>
              <a:cs typeface="Wingdings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735139" y="4212973"/>
            <a:ext cx="4224444" cy="356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0860">
              <a:lnSpc>
                <a:spcPts val="1308"/>
              </a:lnSpc>
              <a:spcBef>
                <a:spcPts val="65"/>
              </a:spcBef>
            </a:pPr>
            <a:r>
              <a:rPr sz="1796" baseline="1950" dirty="0">
                <a:latin typeface="Calibri"/>
                <a:cs typeface="Calibri"/>
              </a:rPr>
              <a:t>6 u</a:t>
            </a:r>
            <a:r>
              <a:rPr sz="1796" spc="-12" baseline="1950" dirty="0">
                <a:latin typeface="Calibri"/>
                <a:cs typeface="Calibri"/>
              </a:rPr>
              <a:t>g</a:t>
            </a:r>
            <a:r>
              <a:rPr sz="1796" baseline="1950" dirty="0">
                <a:latin typeface="Calibri"/>
                <a:cs typeface="Calibri"/>
              </a:rPr>
              <a:t>o</a:t>
            </a:r>
            <a:r>
              <a:rPr sz="1796" spc="-12" baseline="1950" dirty="0">
                <a:latin typeface="Calibri"/>
                <a:cs typeface="Calibri"/>
              </a:rPr>
              <a:t>s</a:t>
            </a:r>
            <a:r>
              <a:rPr sz="1796" spc="-3" baseline="1950" dirty="0">
                <a:latin typeface="Calibri"/>
                <a:cs typeface="Calibri"/>
              </a:rPr>
              <a:t>t</a:t>
            </a:r>
            <a:r>
              <a:rPr sz="1796" baseline="1950" dirty="0">
                <a:latin typeface="Calibri"/>
                <a:cs typeface="Calibri"/>
              </a:rPr>
              <a:t>i</a:t>
            </a:r>
            <a:r>
              <a:rPr sz="1796" spc="-12" baseline="1950" dirty="0">
                <a:latin typeface="Calibri"/>
                <a:cs typeface="Calibri"/>
              </a:rPr>
              <a:t>t</a:t>
            </a:r>
            <a:r>
              <a:rPr sz="1796" spc="-3" baseline="1950" dirty="0">
                <a:latin typeface="Calibri"/>
                <a:cs typeface="Calibri"/>
              </a:rPr>
              <a:t>e</a:t>
            </a:r>
            <a:r>
              <a:rPr sz="1796" baseline="1950" dirty="0">
                <a:latin typeface="Calibri"/>
                <a:cs typeface="Calibri"/>
              </a:rPr>
              <a:t>ljs</a:t>
            </a:r>
            <a:r>
              <a:rPr sz="1796" spc="-3" baseline="1950" dirty="0">
                <a:latin typeface="Calibri"/>
                <a:cs typeface="Calibri"/>
              </a:rPr>
              <a:t>k</a:t>
            </a:r>
            <a:r>
              <a:rPr sz="1796" baseline="1950" dirty="0">
                <a:latin typeface="Calibri"/>
                <a:cs typeface="Calibri"/>
              </a:rPr>
              <a:t>ih</a:t>
            </a:r>
            <a:r>
              <a:rPr sz="1796" spc="-12" baseline="1950" dirty="0">
                <a:latin typeface="Calibri"/>
                <a:cs typeface="Calibri"/>
              </a:rPr>
              <a:t> </a:t>
            </a:r>
            <a:r>
              <a:rPr sz="1796" spc="-3" baseline="1950" dirty="0">
                <a:latin typeface="Calibri"/>
                <a:cs typeface="Calibri"/>
              </a:rPr>
              <a:t>o</a:t>
            </a:r>
            <a:r>
              <a:rPr sz="1796" baseline="1950" dirty="0">
                <a:latin typeface="Calibri"/>
                <a:cs typeface="Calibri"/>
              </a:rPr>
              <a:t>bje</a:t>
            </a:r>
            <a:r>
              <a:rPr sz="1796" spc="-21" baseline="1950" dirty="0">
                <a:latin typeface="Calibri"/>
                <a:cs typeface="Calibri"/>
              </a:rPr>
              <a:t>k</a:t>
            </a:r>
            <a:r>
              <a:rPr sz="1796" spc="-12" baseline="1950" dirty="0">
                <a:latin typeface="Calibri"/>
                <a:cs typeface="Calibri"/>
              </a:rPr>
              <a:t>a</a:t>
            </a:r>
            <a:r>
              <a:rPr sz="1796" spc="-16" baseline="1950" dirty="0">
                <a:latin typeface="Calibri"/>
                <a:cs typeface="Calibri"/>
              </a:rPr>
              <a:t>t</a:t>
            </a:r>
            <a:r>
              <a:rPr sz="1796" baseline="1950" dirty="0">
                <a:latin typeface="Calibri"/>
                <a:cs typeface="Calibri"/>
              </a:rPr>
              <a:t>a,</a:t>
            </a:r>
            <a:r>
              <a:rPr sz="1796" spc="8" baseline="1950" dirty="0">
                <a:latin typeface="Calibri"/>
                <a:cs typeface="Calibri"/>
              </a:rPr>
              <a:t> </a:t>
            </a:r>
            <a:r>
              <a:rPr sz="1796" baseline="1950" dirty="0">
                <a:latin typeface="Calibri"/>
                <a:cs typeface="Calibri"/>
              </a:rPr>
              <a:t>od</a:t>
            </a:r>
            <a:r>
              <a:rPr sz="1796" spc="3" baseline="1950" dirty="0">
                <a:latin typeface="Calibri"/>
                <a:cs typeface="Calibri"/>
              </a:rPr>
              <a:t> </a:t>
            </a:r>
            <a:r>
              <a:rPr sz="1796" baseline="1950" dirty="0">
                <a:latin typeface="Calibri"/>
                <a:cs typeface="Calibri"/>
              </a:rPr>
              <a:t>č</a:t>
            </a:r>
            <a:r>
              <a:rPr sz="1796" spc="-3" baseline="1950" dirty="0">
                <a:latin typeface="Calibri"/>
                <a:cs typeface="Calibri"/>
              </a:rPr>
              <a:t>e</a:t>
            </a:r>
            <a:r>
              <a:rPr sz="1796" spc="-21" baseline="1950" dirty="0">
                <a:latin typeface="Calibri"/>
                <a:cs typeface="Calibri"/>
              </a:rPr>
              <a:t>g</a:t>
            </a:r>
            <a:r>
              <a:rPr sz="1796" baseline="1950" dirty="0">
                <a:latin typeface="Calibri"/>
                <a:cs typeface="Calibri"/>
              </a:rPr>
              <a:t>a</a:t>
            </a:r>
            <a:r>
              <a:rPr sz="1796" spc="-3" baseline="1950" dirty="0">
                <a:latin typeface="Calibri"/>
                <a:cs typeface="Calibri"/>
              </a:rPr>
              <a:t> </a:t>
            </a:r>
            <a:r>
              <a:rPr sz="1796" baseline="1950" dirty="0">
                <a:latin typeface="Calibri"/>
                <a:cs typeface="Calibri"/>
              </a:rPr>
              <a:t>č</a:t>
            </a:r>
            <a:r>
              <a:rPr sz="1796" spc="-8" baseline="1950" dirty="0">
                <a:latin typeface="Calibri"/>
                <a:cs typeface="Calibri"/>
              </a:rPr>
              <a:t>e</a:t>
            </a:r>
            <a:r>
              <a:rPr sz="1796" spc="-3" baseline="1950" dirty="0">
                <a:latin typeface="Calibri"/>
                <a:cs typeface="Calibri"/>
              </a:rPr>
              <a:t>t</a:t>
            </a:r>
            <a:r>
              <a:rPr sz="1796" baseline="1950" dirty="0">
                <a:latin typeface="Calibri"/>
                <a:cs typeface="Calibri"/>
              </a:rPr>
              <a:t>iri obje</a:t>
            </a:r>
            <a:r>
              <a:rPr sz="1796" spc="-8" baseline="1950" dirty="0">
                <a:latin typeface="Calibri"/>
                <a:cs typeface="Calibri"/>
              </a:rPr>
              <a:t>k</a:t>
            </a:r>
            <a:r>
              <a:rPr sz="1796" spc="-16" baseline="1950" dirty="0">
                <a:latin typeface="Calibri"/>
                <a:cs typeface="Calibri"/>
              </a:rPr>
              <a:t>t</a:t>
            </a:r>
            <a:r>
              <a:rPr sz="1796" baseline="1950" dirty="0">
                <a:latin typeface="Calibri"/>
                <a:cs typeface="Calibri"/>
              </a:rPr>
              <a:t>a</a:t>
            </a:r>
            <a:r>
              <a:rPr sz="1796" spc="8" baseline="1950" dirty="0">
                <a:latin typeface="Calibri"/>
                <a:cs typeface="Calibri"/>
              </a:rPr>
              <a:t> </a:t>
            </a:r>
            <a:r>
              <a:rPr sz="1796" baseline="1950" dirty="0">
                <a:latin typeface="Calibri"/>
                <a:cs typeface="Calibri"/>
              </a:rPr>
              <a:t>u</a:t>
            </a:r>
            <a:r>
              <a:rPr sz="1796" spc="-3" baseline="1950" dirty="0">
                <a:latin typeface="Calibri"/>
                <a:cs typeface="Calibri"/>
              </a:rPr>
              <a:t> </a:t>
            </a:r>
            <a:r>
              <a:rPr sz="1796" baseline="1950" dirty="0">
                <a:latin typeface="Calibri"/>
                <a:cs typeface="Calibri"/>
              </a:rPr>
              <a:t>s</a:t>
            </a:r>
            <a:r>
              <a:rPr sz="1796" spc="-3" baseline="1950" dirty="0">
                <a:latin typeface="Calibri"/>
                <a:cs typeface="Calibri"/>
              </a:rPr>
              <a:t>k</a:t>
            </a:r>
            <a:r>
              <a:rPr sz="1796" baseline="1950" dirty="0">
                <a:latin typeface="Calibri"/>
                <a:cs typeface="Calibri"/>
              </a:rPr>
              <a:t>l</a:t>
            </a:r>
            <a:r>
              <a:rPr sz="1796" spc="-3" baseline="1950" dirty="0">
                <a:latin typeface="Calibri"/>
                <a:cs typeface="Calibri"/>
              </a:rPr>
              <a:t>o</a:t>
            </a:r>
            <a:r>
              <a:rPr sz="1796" baseline="1950" dirty="0">
                <a:latin typeface="Calibri"/>
                <a:cs typeface="Calibri"/>
              </a:rPr>
              <a:t>pu</a:t>
            </a:r>
            <a:r>
              <a:rPr sz="1796" spc="-8" baseline="1950" dirty="0">
                <a:latin typeface="Calibri"/>
                <a:cs typeface="Calibri"/>
              </a:rPr>
              <a:t> </a:t>
            </a:r>
            <a:r>
              <a:rPr sz="1796" baseline="1950" dirty="0">
                <a:latin typeface="Calibri"/>
                <a:cs typeface="Calibri"/>
              </a:rPr>
              <a:t>smj</a:t>
            </a:r>
            <a:r>
              <a:rPr sz="1796" spc="-3" baseline="1950" dirty="0">
                <a:latin typeface="Calibri"/>
                <a:cs typeface="Calibri"/>
              </a:rPr>
              <a:t>e</a:t>
            </a:r>
            <a:r>
              <a:rPr sz="1796" spc="-12" baseline="1950" dirty="0">
                <a:latin typeface="Calibri"/>
                <a:cs typeface="Calibri"/>
              </a:rPr>
              <a:t>š</a:t>
            </a:r>
            <a:r>
              <a:rPr sz="1796" spc="-16" baseline="1950" dirty="0">
                <a:latin typeface="Calibri"/>
                <a:cs typeface="Calibri"/>
              </a:rPr>
              <a:t>t</a:t>
            </a:r>
            <a:r>
              <a:rPr sz="1796" baseline="1950" dirty="0">
                <a:latin typeface="Calibri"/>
                <a:cs typeface="Calibri"/>
              </a:rPr>
              <a:t>ajn</a:t>
            </a:r>
            <a:r>
              <a:rPr sz="1796" spc="3" baseline="1950" dirty="0">
                <a:latin typeface="Calibri"/>
                <a:cs typeface="Calibri"/>
              </a:rPr>
              <a:t>i</a:t>
            </a:r>
            <a:r>
              <a:rPr sz="1796" baseline="1950" dirty="0">
                <a:latin typeface="Calibri"/>
                <a:cs typeface="Calibri"/>
              </a:rPr>
              <a:t>h</a:t>
            </a:r>
            <a:endParaRPr sz="1197" dirty="0">
              <a:latin typeface="Calibri"/>
              <a:cs typeface="Calibri"/>
            </a:endParaRPr>
          </a:p>
          <a:p>
            <a:pPr marL="10860" marR="22871">
              <a:lnSpc>
                <a:spcPts val="1437"/>
              </a:lnSpc>
              <a:spcBef>
                <a:spcPts val="6"/>
              </a:spcBef>
            </a:pPr>
            <a:r>
              <a:rPr sz="1796" spc="-21" baseline="1950" dirty="0">
                <a:latin typeface="Calibri"/>
                <a:cs typeface="Calibri"/>
              </a:rPr>
              <a:t>k</a:t>
            </a:r>
            <a:r>
              <a:rPr sz="1796" baseline="1950" dirty="0">
                <a:latin typeface="Calibri"/>
                <a:cs typeface="Calibri"/>
              </a:rPr>
              <a:t>apaci</a:t>
            </a:r>
            <a:r>
              <a:rPr sz="1796" spc="-12" baseline="1950" dirty="0">
                <a:latin typeface="Calibri"/>
                <a:cs typeface="Calibri"/>
              </a:rPr>
              <a:t>t</a:t>
            </a:r>
            <a:r>
              <a:rPr sz="1796" spc="-8" baseline="1950" dirty="0">
                <a:latin typeface="Calibri"/>
                <a:cs typeface="Calibri"/>
              </a:rPr>
              <a:t>e</a:t>
            </a:r>
            <a:r>
              <a:rPr sz="1796" spc="-16" baseline="1950" dirty="0">
                <a:latin typeface="Calibri"/>
                <a:cs typeface="Calibri"/>
              </a:rPr>
              <a:t>t</a:t>
            </a:r>
            <a:r>
              <a:rPr sz="1796" baseline="1950" dirty="0">
                <a:latin typeface="Calibri"/>
                <a:cs typeface="Calibri"/>
              </a:rPr>
              <a:t>a:</a:t>
            </a:r>
            <a:endParaRPr sz="1197" dirty="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873928" y="4604880"/>
            <a:ext cx="146747" cy="51301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0860">
              <a:lnSpc>
                <a:spcPct val="92488"/>
              </a:lnSpc>
              <a:spcBef>
                <a:spcPts val="13"/>
              </a:spcBef>
            </a:pPr>
            <a:r>
              <a:rPr sz="1026" dirty="0">
                <a:latin typeface="Wingdings"/>
                <a:cs typeface="Wingdings"/>
              </a:rPr>
              <a:t></a:t>
            </a:r>
            <a:endParaRPr sz="1026">
              <a:latin typeface="Wingdings"/>
              <a:cs typeface="Wingdings"/>
            </a:endParaRPr>
          </a:p>
          <a:p>
            <a:pPr marL="10860">
              <a:lnSpc>
                <a:spcPct val="92488"/>
              </a:lnSpc>
              <a:spcBef>
                <a:spcPts val="269"/>
              </a:spcBef>
            </a:pPr>
            <a:r>
              <a:rPr sz="1026" dirty="0">
                <a:latin typeface="Wingdings"/>
                <a:cs typeface="Wingdings"/>
              </a:rPr>
              <a:t></a:t>
            </a:r>
            <a:endParaRPr sz="1026">
              <a:latin typeface="Wingdings"/>
              <a:cs typeface="Wingdings"/>
            </a:endParaRPr>
          </a:p>
          <a:p>
            <a:pPr marL="10860">
              <a:lnSpc>
                <a:spcPct val="92488"/>
              </a:lnSpc>
              <a:spcBef>
                <a:spcPts val="265"/>
              </a:spcBef>
            </a:pPr>
            <a:r>
              <a:rPr sz="1026" dirty="0">
                <a:latin typeface="Wingdings"/>
                <a:cs typeface="Wingdings"/>
              </a:rPr>
              <a:t></a:t>
            </a:r>
            <a:endParaRPr sz="1026">
              <a:latin typeface="Wingdings"/>
              <a:cs typeface="Wingdings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144339" y="4612887"/>
            <a:ext cx="2793025" cy="51301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0860" marR="20036">
              <a:lnSpc>
                <a:spcPts val="1150"/>
              </a:lnSpc>
              <a:spcBef>
                <a:spcPts val="57"/>
              </a:spcBef>
            </a:pPr>
            <a:r>
              <a:rPr sz="1539" baseline="2275" dirty="0">
                <a:latin typeface="Calibri"/>
                <a:cs typeface="Calibri"/>
              </a:rPr>
              <a:t>Cabana</a:t>
            </a:r>
            <a:r>
              <a:rPr sz="1539" spc="74" baseline="2275" dirty="0">
                <a:latin typeface="Calibri"/>
                <a:cs typeface="Calibri"/>
              </a:rPr>
              <a:t> </a:t>
            </a:r>
            <a:r>
              <a:rPr sz="1539" baseline="2275" dirty="0">
                <a:latin typeface="Calibri"/>
                <a:cs typeface="Calibri"/>
              </a:rPr>
              <a:t>bar</a:t>
            </a:r>
            <a:r>
              <a:rPr sz="1539" spc="27" baseline="2275" dirty="0">
                <a:latin typeface="Calibri"/>
                <a:cs typeface="Calibri"/>
              </a:rPr>
              <a:t> </a:t>
            </a:r>
            <a:r>
              <a:rPr sz="1539" baseline="2275" dirty="0">
                <a:latin typeface="Calibri"/>
                <a:cs typeface="Calibri"/>
              </a:rPr>
              <a:t>i</a:t>
            </a:r>
            <a:r>
              <a:rPr sz="1539" spc="9" baseline="2275" dirty="0">
                <a:latin typeface="Calibri"/>
                <a:cs typeface="Calibri"/>
              </a:rPr>
              <a:t> </a:t>
            </a:r>
            <a:r>
              <a:rPr sz="1539" baseline="2275" dirty="0">
                <a:latin typeface="Calibri"/>
                <a:cs typeface="Calibri"/>
              </a:rPr>
              <a:t>Ce</a:t>
            </a:r>
            <a:r>
              <a:rPr sz="1539" spc="-8" baseline="2275" dirty="0">
                <a:latin typeface="Calibri"/>
                <a:cs typeface="Calibri"/>
              </a:rPr>
              <a:t>n</a:t>
            </a:r>
            <a:r>
              <a:rPr sz="1539" baseline="2275" dirty="0">
                <a:latin typeface="Calibri"/>
                <a:cs typeface="Calibri"/>
              </a:rPr>
              <a:t>t</a:t>
            </a:r>
            <a:r>
              <a:rPr sz="1539" spc="-21" baseline="2275" dirty="0">
                <a:latin typeface="Calibri"/>
                <a:cs typeface="Calibri"/>
              </a:rPr>
              <a:t>r</a:t>
            </a:r>
            <a:r>
              <a:rPr sz="1539" baseline="2275" dirty="0">
                <a:latin typeface="Calibri"/>
                <a:cs typeface="Calibri"/>
              </a:rPr>
              <a:t>al</a:t>
            </a:r>
            <a:r>
              <a:rPr sz="1539" spc="73" baseline="2275" dirty="0">
                <a:latin typeface="Calibri"/>
                <a:cs typeface="Calibri"/>
              </a:rPr>
              <a:t> </a:t>
            </a:r>
            <a:r>
              <a:rPr sz="1539" baseline="2275" dirty="0">
                <a:latin typeface="Calibri"/>
                <a:cs typeface="Calibri"/>
              </a:rPr>
              <a:t>pa</a:t>
            </a:r>
            <a:r>
              <a:rPr sz="1539" spc="-3" baseline="2275" dirty="0">
                <a:latin typeface="Calibri"/>
                <a:cs typeface="Calibri"/>
              </a:rPr>
              <a:t>r</a:t>
            </a:r>
            <a:r>
              <a:rPr sz="1539" baseline="2275" dirty="0">
                <a:latin typeface="Calibri"/>
                <a:cs typeface="Calibri"/>
              </a:rPr>
              <a:t>k</a:t>
            </a:r>
            <a:r>
              <a:rPr sz="1539" spc="41" baseline="2275" dirty="0">
                <a:latin typeface="Calibri"/>
                <a:cs typeface="Calibri"/>
              </a:rPr>
              <a:t> </a:t>
            </a:r>
            <a:r>
              <a:rPr sz="1539" baseline="2275" dirty="0">
                <a:latin typeface="Calibri"/>
                <a:cs typeface="Calibri"/>
              </a:rPr>
              <a:t>bar</a:t>
            </a:r>
            <a:r>
              <a:rPr sz="1539" spc="32" baseline="2275" dirty="0">
                <a:latin typeface="Calibri"/>
                <a:cs typeface="Calibri"/>
              </a:rPr>
              <a:t> </a:t>
            </a:r>
            <a:r>
              <a:rPr sz="1539" baseline="2275" dirty="0">
                <a:latin typeface="Calibri"/>
                <a:cs typeface="Calibri"/>
              </a:rPr>
              <a:t>u</a:t>
            </a:r>
            <a:r>
              <a:rPr sz="1539" spc="10" baseline="2275" dirty="0">
                <a:latin typeface="Calibri"/>
                <a:cs typeface="Calibri"/>
              </a:rPr>
              <a:t> </a:t>
            </a:r>
            <a:r>
              <a:rPr sz="1539" baseline="2275" dirty="0">
                <a:latin typeface="Calibri"/>
                <a:cs typeface="Calibri"/>
              </a:rPr>
              <a:t>sklopu</a:t>
            </a:r>
            <a:r>
              <a:rPr sz="1539" spc="58" baseline="2275" dirty="0">
                <a:latin typeface="Calibri"/>
                <a:cs typeface="Calibri"/>
              </a:rPr>
              <a:t> </a:t>
            </a:r>
            <a:r>
              <a:rPr sz="1539" spc="-21" baseline="2275" dirty="0">
                <a:latin typeface="Calibri"/>
                <a:cs typeface="Calibri"/>
              </a:rPr>
              <a:t>k</a:t>
            </a:r>
            <a:r>
              <a:rPr sz="1539" baseline="2275" dirty="0">
                <a:latin typeface="Calibri"/>
                <a:cs typeface="Calibri"/>
              </a:rPr>
              <a:t>ampa</a:t>
            </a:r>
            <a:endParaRPr sz="1026">
              <a:latin typeface="Calibri"/>
              <a:cs typeface="Calibri"/>
            </a:endParaRPr>
          </a:p>
          <a:p>
            <a:pPr marL="10860" marR="20036">
              <a:lnSpc>
                <a:spcPct val="101725"/>
              </a:lnSpc>
              <a:spcBef>
                <a:spcPts val="100"/>
              </a:spcBef>
            </a:pPr>
            <a:r>
              <a:rPr sz="1026" dirty="0">
                <a:latin typeface="Calibri"/>
                <a:cs typeface="Calibri"/>
              </a:rPr>
              <a:t>Loun</a:t>
            </a:r>
            <a:r>
              <a:rPr sz="1026" spc="-8" dirty="0">
                <a:latin typeface="Calibri"/>
                <a:cs typeface="Calibri"/>
              </a:rPr>
              <a:t>g</a:t>
            </a:r>
            <a:r>
              <a:rPr sz="1026" dirty="0">
                <a:latin typeface="Calibri"/>
                <a:cs typeface="Calibri"/>
              </a:rPr>
              <a:t>e</a:t>
            </a:r>
            <a:r>
              <a:rPr sz="1026" spc="61" dirty="0">
                <a:latin typeface="Calibri"/>
                <a:cs typeface="Calibri"/>
              </a:rPr>
              <a:t> </a:t>
            </a:r>
            <a:r>
              <a:rPr sz="1026" dirty="0">
                <a:latin typeface="Calibri"/>
                <a:cs typeface="Calibri"/>
              </a:rPr>
              <a:t>bar</a:t>
            </a:r>
            <a:r>
              <a:rPr sz="1026" spc="27" dirty="0">
                <a:latin typeface="Calibri"/>
                <a:cs typeface="Calibri"/>
              </a:rPr>
              <a:t> </a:t>
            </a:r>
            <a:r>
              <a:rPr sz="1026" dirty="0">
                <a:latin typeface="Calibri"/>
                <a:cs typeface="Calibri"/>
              </a:rPr>
              <a:t>u</a:t>
            </a:r>
            <a:r>
              <a:rPr sz="1026" spc="15" dirty="0">
                <a:latin typeface="Calibri"/>
                <a:cs typeface="Calibri"/>
              </a:rPr>
              <a:t> </a:t>
            </a:r>
            <a:r>
              <a:rPr sz="1026" dirty="0">
                <a:latin typeface="Calibri"/>
                <a:cs typeface="Calibri"/>
              </a:rPr>
              <a:t>sklopu</a:t>
            </a:r>
            <a:r>
              <a:rPr sz="1026" spc="58" dirty="0">
                <a:latin typeface="Calibri"/>
                <a:cs typeface="Calibri"/>
              </a:rPr>
              <a:t> </a:t>
            </a:r>
            <a:r>
              <a:rPr sz="1026" dirty="0">
                <a:latin typeface="Calibri"/>
                <a:cs typeface="Calibri"/>
              </a:rPr>
              <a:t>ho</a:t>
            </a:r>
            <a:r>
              <a:rPr sz="1026" spc="-8" dirty="0">
                <a:latin typeface="Calibri"/>
                <a:cs typeface="Calibri"/>
              </a:rPr>
              <a:t>t</a:t>
            </a:r>
            <a:r>
              <a:rPr sz="1026" dirty="0">
                <a:latin typeface="Calibri"/>
                <a:cs typeface="Calibri"/>
              </a:rPr>
              <a:t>ela</a:t>
            </a:r>
            <a:r>
              <a:rPr sz="1026" spc="62" dirty="0">
                <a:latin typeface="Calibri"/>
                <a:cs typeface="Calibri"/>
              </a:rPr>
              <a:t> </a:t>
            </a:r>
            <a:r>
              <a:rPr sz="1026" dirty="0">
                <a:latin typeface="Calibri"/>
                <a:cs typeface="Calibri"/>
              </a:rPr>
              <a:t>Jad</a:t>
            </a:r>
            <a:r>
              <a:rPr sz="1026" spc="-21" dirty="0">
                <a:latin typeface="Calibri"/>
                <a:cs typeface="Calibri"/>
              </a:rPr>
              <a:t>r</a:t>
            </a:r>
            <a:r>
              <a:rPr sz="1026" dirty="0">
                <a:latin typeface="Calibri"/>
                <a:cs typeface="Calibri"/>
              </a:rPr>
              <a:t>an</a:t>
            </a:r>
            <a:endParaRPr sz="1026">
              <a:latin typeface="Calibri"/>
              <a:cs typeface="Calibri"/>
            </a:endParaRPr>
          </a:p>
          <a:p>
            <a:pPr marL="10860">
              <a:lnSpc>
                <a:spcPct val="101725"/>
              </a:lnSpc>
              <a:spcBef>
                <a:spcPts val="154"/>
              </a:spcBef>
            </a:pPr>
            <a:r>
              <a:rPr sz="1026" dirty="0">
                <a:latin typeface="Calibri"/>
                <a:cs typeface="Calibri"/>
              </a:rPr>
              <a:t>S</a:t>
            </a:r>
            <a:r>
              <a:rPr sz="1026" spc="-8" dirty="0">
                <a:latin typeface="Calibri"/>
                <a:cs typeface="Calibri"/>
              </a:rPr>
              <a:t>t</a:t>
            </a:r>
            <a:r>
              <a:rPr sz="1026" dirty="0">
                <a:latin typeface="Calibri"/>
                <a:cs typeface="Calibri"/>
              </a:rPr>
              <a:t>ari</a:t>
            </a:r>
            <a:r>
              <a:rPr sz="1026" spc="42" dirty="0">
                <a:latin typeface="Calibri"/>
                <a:cs typeface="Calibri"/>
              </a:rPr>
              <a:t> </a:t>
            </a:r>
            <a:r>
              <a:rPr sz="1026" spc="-3" dirty="0">
                <a:latin typeface="Calibri"/>
                <a:cs typeface="Calibri"/>
              </a:rPr>
              <a:t>r</a:t>
            </a:r>
            <a:r>
              <a:rPr sz="1026" dirty="0">
                <a:latin typeface="Calibri"/>
                <a:cs typeface="Calibri"/>
              </a:rPr>
              <a:t>ibar</a:t>
            </a:r>
            <a:r>
              <a:rPr sz="1026" spc="44" dirty="0">
                <a:latin typeface="Calibri"/>
                <a:cs typeface="Calibri"/>
              </a:rPr>
              <a:t> </a:t>
            </a:r>
            <a:r>
              <a:rPr sz="1026" dirty="0">
                <a:latin typeface="Calibri"/>
                <a:cs typeface="Calibri"/>
              </a:rPr>
              <a:t>u</a:t>
            </a:r>
            <a:r>
              <a:rPr sz="1026" spc="10" dirty="0">
                <a:latin typeface="Calibri"/>
                <a:cs typeface="Calibri"/>
              </a:rPr>
              <a:t> </a:t>
            </a:r>
            <a:r>
              <a:rPr sz="1026" dirty="0">
                <a:latin typeface="Calibri"/>
                <a:cs typeface="Calibri"/>
              </a:rPr>
              <a:t>sklopu</a:t>
            </a:r>
            <a:r>
              <a:rPr sz="1026" spc="58" dirty="0">
                <a:latin typeface="Calibri"/>
                <a:cs typeface="Calibri"/>
              </a:rPr>
              <a:t> </a:t>
            </a:r>
            <a:r>
              <a:rPr sz="1026" spc="-21" dirty="0">
                <a:latin typeface="Calibri"/>
                <a:cs typeface="Calibri"/>
              </a:rPr>
              <a:t>k</a:t>
            </a:r>
            <a:r>
              <a:rPr sz="1026" dirty="0">
                <a:latin typeface="Calibri"/>
                <a:cs typeface="Calibri"/>
              </a:rPr>
              <a:t>ampa</a:t>
            </a:r>
            <a:r>
              <a:rPr sz="1026" spc="60" dirty="0">
                <a:latin typeface="Calibri"/>
                <a:cs typeface="Calibri"/>
              </a:rPr>
              <a:t> </a:t>
            </a:r>
            <a:r>
              <a:rPr sz="1026" dirty="0">
                <a:latin typeface="Calibri"/>
                <a:cs typeface="Calibri"/>
              </a:rPr>
              <a:t>(t</a:t>
            </a:r>
            <a:r>
              <a:rPr sz="1026" spc="-16" dirty="0">
                <a:latin typeface="Calibri"/>
                <a:cs typeface="Calibri"/>
              </a:rPr>
              <a:t>r</a:t>
            </a:r>
            <a:r>
              <a:rPr sz="1026" dirty="0">
                <a:latin typeface="Calibri"/>
                <a:cs typeface="Calibri"/>
              </a:rPr>
              <a:t>enutno</a:t>
            </a:r>
            <a:r>
              <a:rPr sz="1026" spc="88" dirty="0">
                <a:latin typeface="Calibri"/>
                <a:cs typeface="Calibri"/>
              </a:rPr>
              <a:t> </a:t>
            </a:r>
            <a:r>
              <a:rPr sz="1026" dirty="0">
                <a:latin typeface="Calibri"/>
                <a:cs typeface="Calibri"/>
              </a:rPr>
              <a:t>nije</a:t>
            </a:r>
            <a:r>
              <a:rPr sz="1026" spc="34" dirty="0">
                <a:latin typeface="Calibri"/>
                <a:cs typeface="Calibri"/>
              </a:rPr>
              <a:t> </a:t>
            </a:r>
            <a:r>
              <a:rPr sz="1026" dirty="0">
                <a:latin typeface="Calibri"/>
                <a:cs typeface="Calibri"/>
              </a:rPr>
              <a:t>u</a:t>
            </a:r>
            <a:r>
              <a:rPr sz="1026" spc="15" dirty="0">
                <a:latin typeface="Calibri"/>
                <a:cs typeface="Calibri"/>
              </a:rPr>
              <a:t> </a:t>
            </a:r>
            <a:r>
              <a:rPr sz="1026" dirty="0">
                <a:latin typeface="Calibri"/>
                <a:cs typeface="Calibri"/>
              </a:rPr>
              <a:t>fun</a:t>
            </a:r>
            <a:r>
              <a:rPr sz="1026" spc="-25" dirty="0">
                <a:latin typeface="Calibri"/>
                <a:cs typeface="Calibri"/>
              </a:rPr>
              <a:t>k</a:t>
            </a:r>
            <a:r>
              <a:rPr sz="1026" dirty="0">
                <a:latin typeface="Calibri"/>
                <a:cs typeface="Calibri"/>
              </a:rPr>
              <a:t>ciji)</a:t>
            </a:r>
            <a:endParaRPr sz="1026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734488" y="5191664"/>
            <a:ext cx="2137579" cy="17419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0860">
              <a:lnSpc>
                <a:spcPts val="1308"/>
              </a:lnSpc>
              <a:spcBef>
                <a:spcPts val="65"/>
              </a:spcBef>
            </a:pPr>
            <a:r>
              <a:rPr sz="1796" baseline="1950" dirty="0">
                <a:latin typeface="Calibri"/>
                <a:cs typeface="Calibri"/>
              </a:rPr>
              <a:t>a</a:t>
            </a:r>
            <a:r>
              <a:rPr sz="1796" spc="-3" baseline="1950" dirty="0">
                <a:latin typeface="Calibri"/>
                <a:cs typeface="Calibri"/>
              </a:rPr>
              <a:t> </a:t>
            </a:r>
            <a:r>
              <a:rPr sz="1796" baseline="1950" dirty="0">
                <a:latin typeface="Calibri"/>
                <a:cs typeface="Calibri"/>
              </a:rPr>
              <a:t>d</a:t>
            </a:r>
            <a:r>
              <a:rPr sz="1796" spc="-12" baseline="1950" dirty="0">
                <a:latin typeface="Calibri"/>
                <a:cs typeface="Calibri"/>
              </a:rPr>
              <a:t>v</a:t>
            </a:r>
            <a:r>
              <a:rPr sz="1796" baseline="1950" dirty="0">
                <a:latin typeface="Calibri"/>
                <a:cs typeface="Calibri"/>
              </a:rPr>
              <a:t>a</a:t>
            </a:r>
            <a:r>
              <a:rPr sz="1796" spc="-3" baseline="1950" dirty="0">
                <a:latin typeface="Calibri"/>
                <a:cs typeface="Calibri"/>
              </a:rPr>
              <a:t> o</a:t>
            </a:r>
            <a:r>
              <a:rPr sz="1796" baseline="1950" dirty="0">
                <a:latin typeface="Calibri"/>
                <a:cs typeface="Calibri"/>
              </a:rPr>
              <a:t>bje</a:t>
            </a:r>
            <a:r>
              <a:rPr sz="1796" spc="-8" baseline="1950" dirty="0">
                <a:latin typeface="Calibri"/>
                <a:cs typeface="Calibri"/>
              </a:rPr>
              <a:t>k</a:t>
            </a:r>
            <a:r>
              <a:rPr sz="1796" spc="-16" baseline="1950" dirty="0">
                <a:latin typeface="Calibri"/>
                <a:cs typeface="Calibri"/>
              </a:rPr>
              <a:t>t</a:t>
            </a:r>
            <a:r>
              <a:rPr sz="1796" baseline="1950" dirty="0">
                <a:latin typeface="Calibri"/>
                <a:cs typeface="Calibri"/>
              </a:rPr>
              <a:t>a</a:t>
            </a:r>
            <a:r>
              <a:rPr sz="1796" spc="8" baseline="1950" dirty="0">
                <a:latin typeface="Calibri"/>
                <a:cs typeface="Calibri"/>
              </a:rPr>
              <a:t> </a:t>
            </a:r>
            <a:r>
              <a:rPr sz="1796" spc="-21" baseline="1950" dirty="0">
                <a:latin typeface="Calibri"/>
                <a:cs typeface="Calibri"/>
              </a:rPr>
              <a:t>k</a:t>
            </a:r>
            <a:r>
              <a:rPr sz="1796" baseline="1950" dirty="0">
                <a:latin typeface="Calibri"/>
                <a:cs typeface="Calibri"/>
              </a:rPr>
              <a:t>ao </a:t>
            </a:r>
            <a:r>
              <a:rPr sz="1796" spc="-21" baseline="1950" dirty="0">
                <a:latin typeface="Calibri"/>
                <a:cs typeface="Calibri"/>
              </a:rPr>
              <a:t>z</a:t>
            </a:r>
            <a:r>
              <a:rPr sz="1796" baseline="1950" dirty="0">
                <a:latin typeface="Calibri"/>
                <a:cs typeface="Calibri"/>
              </a:rPr>
              <a:t>as</a:t>
            </a:r>
            <a:r>
              <a:rPr sz="1796" spc="-3" baseline="1950" dirty="0">
                <a:latin typeface="Calibri"/>
                <a:cs typeface="Calibri"/>
              </a:rPr>
              <a:t>e</a:t>
            </a:r>
            <a:r>
              <a:rPr sz="1796" baseline="1950" dirty="0">
                <a:latin typeface="Calibri"/>
                <a:cs typeface="Calibri"/>
              </a:rPr>
              <a:t>bne cjel</a:t>
            </a:r>
            <a:r>
              <a:rPr sz="1796" spc="3" baseline="1950" dirty="0">
                <a:latin typeface="Calibri"/>
                <a:cs typeface="Calibri"/>
              </a:rPr>
              <a:t>i</a:t>
            </a:r>
            <a:r>
              <a:rPr sz="1796" baseline="1950" dirty="0">
                <a:latin typeface="Calibri"/>
                <a:cs typeface="Calibri"/>
              </a:rPr>
              <a:t>n</a:t>
            </a:r>
            <a:r>
              <a:rPr sz="1796" spc="-3" baseline="1950" dirty="0">
                <a:latin typeface="Calibri"/>
                <a:cs typeface="Calibri"/>
              </a:rPr>
              <a:t>e</a:t>
            </a:r>
            <a:r>
              <a:rPr sz="1796" baseline="1950" dirty="0">
                <a:latin typeface="Calibri"/>
                <a:cs typeface="Calibri"/>
              </a:rPr>
              <a:t>:</a:t>
            </a:r>
            <a:endParaRPr sz="1197" dirty="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873928" y="5400473"/>
            <a:ext cx="146747" cy="3344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0860">
              <a:lnSpc>
                <a:spcPct val="92488"/>
              </a:lnSpc>
              <a:spcBef>
                <a:spcPts val="13"/>
              </a:spcBef>
            </a:pPr>
            <a:r>
              <a:rPr sz="1026" dirty="0">
                <a:latin typeface="Wingdings"/>
                <a:cs typeface="Wingdings"/>
              </a:rPr>
              <a:t></a:t>
            </a:r>
            <a:endParaRPr sz="1026">
              <a:latin typeface="Wingdings"/>
              <a:cs typeface="Wingdings"/>
            </a:endParaRPr>
          </a:p>
          <a:p>
            <a:pPr marL="10860">
              <a:lnSpc>
                <a:spcPct val="92488"/>
              </a:lnSpc>
              <a:spcBef>
                <a:spcPts val="269"/>
              </a:spcBef>
            </a:pPr>
            <a:r>
              <a:rPr sz="1026" dirty="0">
                <a:latin typeface="Wingdings"/>
                <a:cs typeface="Wingdings"/>
              </a:rPr>
              <a:t></a:t>
            </a:r>
            <a:endParaRPr sz="1026">
              <a:latin typeface="Wingdings"/>
              <a:cs typeface="Wingding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144339" y="5408480"/>
            <a:ext cx="972466" cy="3344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0860" marR="20036">
              <a:lnSpc>
                <a:spcPts val="1150"/>
              </a:lnSpc>
              <a:spcBef>
                <a:spcPts val="57"/>
              </a:spcBef>
            </a:pPr>
            <a:r>
              <a:rPr sz="1539" baseline="2275" dirty="0">
                <a:latin typeface="Calibri"/>
                <a:cs typeface="Calibri"/>
              </a:rPr>
              <a:t>Piz</a:t>
            </a:r>
            <a:r>
              <a:rPr sz="1539" spc="-25" baseline="2275" dirty="0">
                <a:latin typeface="Calibri"/>
                <a:cs typeface="Calibri"/>
              </a:rPr>
              <a:t>z</a:t>
            </a:r>
            <a:r>
              <a:rPr sz="1539" baseline="2275" dirty="0">
                <a:latin typeface="Calibri"/>
                <a:cs typeface="Calibri"/>
              </a:rPr>
              <a:t>e</a:t>
            </a:r>
            <a:r>
              <a:rPr sz="1539" spc="-3" baseline="2275" dirty="0">
                <a:latin typeface="Calibri"/>
                <a:cs typeface="Calibri"/>
              </a:rPr>
              <a:t>r</a:t>
            </a:r>
            <a:r>
              <a:rPr sz="1539" baseline="2275" dirty="0">
                <a:latin typeface="Calibri"/>
                <a:cs typeface="Calibri"/>
              </a:rPr>
              <a:t>ia</a:t>
            </a:r>
            <a:r>
              <a:rPr sz="1539" spc="71" baseline="2275" dirty="0">
                <a:latin typeface="Calibri"/>
                <a:cs typeface="Calibri"/>
              </a:rPr>
              <a:t> </a:t>
            </a:r>
            <a:r>
              <a:rPr sz="1539" baseline="2275" dirty="0">
                <a:latin typeface="Calibri"/>
                <a:cs typeface="Calibri"/>
              </a:rPr>
              <a:t>Bu</a:t>
            </a:r>
            <a:r>
              <a:rPr sz="1539" spc="-21" baseline="2275" dirty="0">
                <a:latin typeface="Calibri"/>
                <a:cs typeface="Calibri"/>
              </a:rPr>
              <a:t>k</a:t>
            </a:r>
            <a:r>
              <a:rPr sz="1539" baseline="2275" dirty="0">
                <a:latin typeface="Calibri"/>
                <a:cs typeface="Calibri"/>
              </a:rPr>
              <a:t>al</a:t>
            </a:r>
            <a:r>
              <a:rPr sz="1539" spc="-3" baseline="2275" dirty="0">
                <a:latin typeface="Calibri"/>
                <a:cs typeface="Calibri"/>
              </a:rPr>
              <a:t>e</a:t>
            </a:r>
            <a:r>
              <a:rPr sz="1539" spc="-8" baseline="2275" dirty="0">
                <a:latin typeface="Calibri"/>
                <a:cs typeface="Calibri"/>
              </a:rPr>
              <a:t>t</a:t>
            </a:r>
            <a:r>
              <a:rPr sz="1539" baseline="2275" dirty="0">
                <a:latin typeface="Calibri"/>
                <a:cs typeface="Calibri"/>
              </a:rPr>
              <a:t>a</a:t>
            </a:r>
            <a:endParaRPr sz="1026">
              <a:latin typeface="Calibri"/>
              <a:cs typeface="Calibri"/>
            </a:endParaRPr>
          </a:p>
          <a:p>
            <a:pPr marL="10860">
              <a:lnSpc>
                <a:spcPct val="101725"/>
              </a:lnSpc>
              <a:spcBef>
                <a:spcPts val="100"/>
              </a:spcBef>
            </a:pPr>
            <a:r>
              <a:rPr sz="1026" dirty="0">
                <a:latin typeface="Calibri"/>
                <a:cs typeface="Calibri"/>
              </a:rPr>
              <a:t>Pl</a:t>
            </a:r>
            <a:r>
              <a:rPr sz="1026" spc="-16" dirty="0">
                <a:latin typeface="Calibri"/>
                <a:cs typeface="Calibri"/>
              </a:rPr>
              <a:t>a</a:t>
            </a:r>
            <a:r>
              <a:rPr sz="1026" spc="-12" dirty="0">
                <a:latin typeface="Calibri"/>
                <a:cs typeface="Calibri"/>
              </a:rPr>
              <a:t>v</a:t>
            </a:r>
            <a:r>
              <a:rPr sz="1026" dirty="0">
                <a:latin typeface="Calibri"/>
                <a:cs typeface="Calibri"/>
              </a:rPr>
              <a:t>a</a:t>
            </a:r>
            <a:r>
              <a:rPr sz="1026" spc="52" dirty="0">
                <a:latin typeface="Calibri"/>
                <a:cs typeface="Calibri"/>
              </a:rPr>
              <a:t> </a:t>
            </a:r>
            <a:r>
              <a:rPr sz="1026" spc="-8" dirty="0">
                <a:latin typeface="Calibri"/>
                <a:cs typeface="Calibri"/>
              </a:rPr>
              <a:t>t</a:t>
            </a:r>
            <a:r>
              <a:rPr sz="1026" dirty="0">
                <a:latin typeface="Calibri"/>
                <a:cs typeface="Calibri"/>
              </a:rPr>
              <a:t>e</a:t>
            </a:r>
            <a:r>
              <a:rPr sz="1026" spc="-21" dirty="0">
                <a:latin typeface="Calibri"/>
                <a:cs typeface="Calibri"/>
              </a:rPr>
              <a:t>r</a:t>
            </a:r>
            <a:r>
              <a:rPr sz="1026" dirty="0">
                <a:latin typeface="Calibri"/>
                <a:cs typeface="Calibri"/>
              </a:rPr>
              <a:t>asa</a:t>
            </a:r>
            <a:r>
              <a:rPr sz="1026" spc="64" dirty="0">
                <a:latin typeface="Calibri"/>
                <a:cs typeface="Calibri"/>
              </a:rPr>
              <a:t> </a:t>
            </a:r>
            <a:r>
              <a:rPr sz="1026" dirty="0">
                <a:latin typeface="Calibri"/>
                <a:cs typeface="Calibri"/>
              </a:rPr>
              <a:t>-</a:t>
            </a:r>
            <a:r>
              <a:rPr sz="1026" spc="6" dirty="0">
                <a:latin typeface="Calibri"/>
                <a:cs typeface="Calibri"/>
              </a:rPr>
              <a:t> </a:t>
            </a:r>
            <a:r>
              <a:rPr sz="1026" dirty="0">
                <a:latin typeface="Calibri"/>
                <a:cs typeface="Calibri"/>
              </a:rPr>
              <a:t>bar</a:t>
            </a:r>
            <a:endParaRPr sz="1026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288413" y="5856454"/>
            <a:ext cx="393452" cy="13574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0860">
              <a:lnSpc>
                <a:spcPts val="1000"/>
              </a:lnSpc>
              <a:spcBef>
                <a:spcPts val="50"/>
              </a:spcBef>
            </a:pPr>
            <a:r>
              <a:rPr sz="1347" baseline="2600" dirty="0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sz="1347" spc="-25" baseline="2600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1347" baseline="2600" dirty="0">
                <a:solidFill>
                  <a:srgbClr val="FFFFFF"/>
                </a:solidFill>
                <a:latin typeface="Calibri"/>
                <a:cs typeface="Calibri"/>
              </a:rPr>
              <a:t>TELS</a:t>
            </a:r>
            <a:endParaRPr sz="898">
              <a:latin typeface="Calibri"/>
              <a:cs typeface="Calibri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4296159" y="5856454"/>
            <a:ext cx="495622" cy="13574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0860">
              <a:lnSpc>
                <a:spcPts val="1000"/>
              </a:lnSpc>
              <a:spcBef>
                <a:spcPts val="50"/>
              </a:spcBef>
            </a:pPr>
            <a:r>
              <a:rPr sz="1347" baseline="2600" dirty="0">
                <a:solidFill>
                  <a:srgbClr val="FFFFFF"/>
                </a:solidFill>
                <a:latin typeface="Calibri"/>
                <a:cs typeface="Calibri"/>
              </a:rPr>
              <a:t>CAM</a:t>
            </a:r>
            <a:r>
              <a:rPr sz="1347" spc="-3" baseline="2600" dirty="0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sz="1347" baseline="2600" dirty="0">
                <a:solidFill>
                  <a:srgbClr val="FFFFFF"/>
                </a:solidFill>
                <a:latin typeface="Calibri"/>
                <a:cs typeface="Calibri"/>
              </a:rPr>
              <a:t>ING</a:t>
            </a:r>
            <a:endParaRPr sz="898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3">
            <a:extLst>
              <a:ext uri="{FF2B5EF4-FFF2-40B4-BE49-F238E27FC236}">
                <a16:creationId xmlns:a16="http://schemas.microsoft.com/office/drawing/2014/main" id="{D4CA765E-DDE5-4288-8AA5-09015D0BC0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2657" y="2696930"/>
            <a:ext cx="7711343" cy="710053"/>
          </a:xfrm>
        </p:spPr>
        <p:txBody>
          <a:bodyPr anchor="ctr"/>
          <a:lstStyle/>
          <a:p>
            <a:r>
              <a:rPr lang="hr-HR" dirty="0"/>
              <a:t> </a:t>
            </a:r>
          </a:p>
        </p:txBody>
      </p:sp>
      <p:sp>
        <p:nvSpPr>
          <p:cNvPr id="2" name="TekstniOkvir 1">
            <a:extLst>
              <a:ext uri="{FF2B5EF4-FFF2-40B4-BE49-F238E27FC236}">
                <a16:creationId xmlns:a16="http://schemas.microsoft.com/office/drawing/2014/main" id="{3660E006-8C14-4913-9E18-3F4D30CB9A85}"/>
              </a:ext>
            </a:extLst>
          </p:cNvPr>
          <p:cNvSpPr txBox="1"/>
          <p:nvPr/>
        </p:nvSpPr>
        <p:spPr>
          <a:xfrm>
            <a:off x="2411760" y="2805659"/>
            <a:ext cx="6624736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hr-HR" sz="2800" b="1" dirty="0">
                <a:solidFill>
                  <a:schemeClr val="bg1"/>
                </a:solidFill>
                <a:latin typeface="Georgia Pro" panose="02040502050405020303" pitchFamily="18" charset="0"/>
              </a:rPr>
              <a:t>2. O sustavu nagrađivanja općenito</a:t>
            </a:r>
          </a:p>
          <a:p>
            <a:endParaRPr lang="hr-HR" sz="2400" dirty="0">
              <a:solidFill>
                <a:srgbClr val="808080"/>
              </a:solidFill>
              <a:latin typeface="Georgia Pro" panose="02040502050405020303" pitchFamily="18" charset="0"/>
            </a:endParaRPr>
          </a:p>
          <a:p>
            <a:pPr algn="r"/>
            <a:endParaRPr lang="hr-HR" sz="2400" dirty="0">
              <a:solidFill>
                <a:srgbClr val="808080"/>
              </a:solidFill>
              <a:latin typeface="Georgia Pro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55869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hr-HR" sz="2800" dirty="0">
                <a:solidFill>
                  <a:srgbClr val="646466"/>
                </a:solidFill>
                <a:latin typeface="Georgia" panose="02040502050405020303" pitchFamily="18" charset="0"/>
              </a:rPr>
            </a:br>
            <a:r>
              <a:rPr lang="hr-HR" sz="2800" dirty="0">
                <a:solidFill>
                  <a:srgbClr val="646466"/>
                </a:solidFill>
                <a:latin typeface="Georgia" panose="02040502050405020303" pitchFamily="18" charset="0"/>
              </a:rPr>
              <a:t>Zašto sustav nagrađivanja?</a:t>
            </a:r>
            <a:br>
              <a:rPr lang="hr-HR" sz="2800" dirty="0">
                <a:solidFill>
                  <a:srgbClr val="646466"/>
                </a:solidFill>
                <a:latin typeface="Georgia" panose="02040502050405020303" pitchFamily="18" charset="0"/>
              </a:rPr>
            </a:br>
            <a:endParaRPr lang="hr-HR" dirty="0">
              <a:solidFill>
                <a:srgbClr val="646466"/>
              </a:solidFill>
              <a:latin typeface="Georgia" panose="02040502050405020303" pitchFamily="18" charset="0"/>
            </a:endParaRP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395536" y="764704"/>
            <a:ext cx="8352928" cy="561662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hr-HR" sz="1350" dirty="0">
                <a:solidFill>
                  <a:srgbClr val="646466"/>
                </a:solidFill>
                <a:latin typeface="Georgia" panose="02040502050405020303" pitchFamily="18" charset="0"/>
              </a:rPr>
              <a:t>Godišnjim planom nagrađivanja poslodavac unaprijed određuje način na koji će motivirati i nagraditi zaposlenike koji ulažu dodatne napore u ostvarivanju ciljeva od interesa za kompaniju.</a:t>
            </a:r>
          </a:p>
          <a:p>
            <a:pPr marL="0" indent="0" algn="just">
              <a:buNone/>
            </a:pPr>
            <a:endParaRPr lang="hr-HR" sz="1350" dirty="0">
              <a:solidFill>
                <a:srgbClr val="646466"/>
              </a:solidFill>
              <a:latin typeface="Georgia" panose="02040502050405020303" pitchFamily="18" charset="0"/>
            </a:endParaRPr>
          </a:p>
          <a:p>
            <a:pPr algn="just">
              <a:buFont typeface="Wingdings" panose="05000000000000000000" pitchFamily="2" charset="2"/>
              <a:buChar char="Ø"/>
            </a:pPr>
            <a:r>
              <a:rPr lang="hr-HR" sz="1800" b="1" dirty="0">
                <a:solidFill>
                  <a:srgbClr val="646466"/>
                </a:solidFill>
                <a:latin typeface="Georgia" panose="02040502050405020303" pitchFamily="18" charset="0"/>
              </a:rPr>
              <a:t>Kako nagraditi zaposlenike?     </a:t>
            </a:r>
          </a:p>
          <a:p>
            <a:pPr marL="0" indent="0" algn="ctr">
              <a:buNone/>
            </a:pPr>
            <a:r>
              <a:rPr lang="hr-HR" sz="1600" b="1" dirty="0">
                <a:solidFill>
                  <a:srgbClr val="646466"/>
                </a:solidFill>
                <a:latin typeface="Georgia" panose="02040502050405020303" pitchFamily="18" charset="0"/>
              </a:rPr>
              <a:t>Financijska nagrada		              Nefinancijska nagrada </a:t>
            </a:r>
            <a:endParaRPr lang="hr-HR" dirty="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endParaRPr lang="hr-HR" dirty="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endParaRPr lang="hr-HR" dirty="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endParaRPr lang="hr-HR" dirty="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endParaRPr lang="hr-HR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graphicFrame>
        <p:nvGraphicFramePr>
          <p:cNvPr id="8" name="Dijagram 7"/>
          <p:cNvGraphicFramePr/>
          <p:nvPr/>
        </p:nvGraphicFramePr>
        <p:xfrm flipH="1">
          <a:off x="7620000" y="4270484"/>
          <a:ext cx="917027" cy="11905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cxnSp>
        <p:nvCxnSpPr>
          <p:cNvPr id="12" name="Ravni poveznik sa strelicom 11"/>
          <p:cNvCxnSpPr>
            <a:cxnSpLocks/>
          </p:cNvCxnSpPr>
          <p:nvPr/>
        </p:nvCxnSpPr>
        <p:spPr>
          <a:xfrm flipH="1">
            <a:off x="997237" y="3068959"/>
            <a:ext cx="847005" cy="49441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Ravni poveznik sa strelicom 13"/>
          <p:cNvCxnSpPr>
            <a:cxnSpLocks/>
          </p:cNvCxnSpPr>
          <p:nvPr/>
        </p:nvCxnSpPr>
        <p:spPr>
          <a:xfrm>
            <a:off x="2699792" y="3068959"/>
            <a:ext cx="0" cy="49441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Ravni poveznik sa strelicom 16"/>
          <p:cNvCxnSpPr>
            <a:cxnSpLocks/>
          </p:cNvCxnSpPr>
          <p:nvPr/>
        </p:nvCxnSpPr>
        <p:spPr>
          <a:xfrm>
            <a:off x="3779913" y="3096701"/>
            <a:ext cx="594063" cy="50405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kstniOkvir 21"/>
          <p:cNvSpPr txBox="1"/>
          <p:nvPr/>
        </p:nvSpPr>
        <p:spPr>
          <a:xfrm>
            <a:off x="395536" y="3645024"/>
            <a:ext cx="1372738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 dirty="0">
                <a:solidFill>
                  <a:srgbClr val="646466"/>
                </a:solidFill>
                <a:latin typeface="Georgia" panose="02040502050405020303" pitchFamily="18" charset="0"/>
              </a:rPr>
              <a:t>BONUS</a:t>
            </a:r>
          </a:p>
          <a:p>
            <a:pPr algn="just"/>
            <a:r>
              <a:rPr lang="hr-HR" sz="1200" dirty="0">
                <a:solidFill>
                  <a:srgbClr val="646466"/>
                </a:solidFill>
                <a:latin typeface="Georgia" panose="02040502050405020303" pitchFamily="18" charset="0"/>
              </a:rPr>
              <a:t>Godišnja financijska nagrada za top i </a:t>
            </a:r>
            <a:r>
              <a:rPr lang="hr-HR" sz="1200" dirty="0" err="1">
                <a:solidFill>
                  <a:srgbClr val="646466"/>
                </a:solidFill>
                <a:latin typeface="Georgia" panose="02040502050405020303" pitchFamily="18" charset="0"/>
              </a:rPr>
              <a:t>middle</a:t>
            </a:r>
            <a:r>
              <a:rPr lang="hr-HR" sz="1200" dirty="0">
                <a:solidFill>
                  <a:srgbClr val="646466"/>
                </a:solidFill>
                <a:latin typeface="Georgia" panose="02040502050405020303" pitchFamily="18" charset="0"/>
              </a:rPr>
              <a:t> management</a:t>
            </a:r>
          </a:p>
          <a:p>
            <a:pPr algn="just"/>
            <a:r>
              <a:rPr lang="hr-HR" sz="1200" dirty="0">
                <a:solidFill>
                  <a:srgbClr val="646466"/>
                </a:solidFill>
                <a:latin typeface="Georgia" panose="02040502050405020303" pitchFamily="18" charset="0"/>
              </a:rPr>
              <a:t>uvjetovan rezultatom</a:t>
            </a:r>
          </a:p>
        </p:txBody>
      </p:sp>
      <p:sp>
        <p:nvSpPr>
          <p:cNvPr id="23" name="TekstniOkvir 22"/>
          <p:cNvSpPr txBox="1"/>
          <p:nvPr/>
        </p:nvSpPr>
        <p:spPr>
          <a:xfrm>
            <a:off x="1979711" y="3645024"/>
            <a:ext cx="136815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200" dirty="0">
                <a:solidFill>
                  <a:srgbClr val="646466"/>
                </a:solidFill>
                <a:latin typeface="Georgia" panose="02040502050405020303" pitchFamily="18" charset="0"/>
              </a:rPr>
              <a:t>STIMULACIJA</a:t>
            </a:r>
          </a:p>
          <a:p>
            <a:pPr algn="just"/>
            <a:r>
              <a:rPr lang="hr-HR" sz="1200" dirty="0">
                <a:solidFill>
                  <a:srgbClr val="646466"/>
                </a:solidFill>
                <a:latin typeface="Georgia" panose="02040502050405020303" pitchFamily="18" charset="0"/>
              </a:rPr>
              <a:t>Mjesečna financijska nagrada za sve zaposlenike uvjetovana ostvarivanjem unaprijed zadanih </a:t>
            </a:r>
            <a:r>
              <a:rPr lang="hr-HR" sz="1200" dirty="0" err="1">
                <a:solidFill>
                  <a:srgbClr val="646466"/>
                </a:solidFill>
                <a:latin typeface="Georgia" panose="02040502050405020303" pitchFamily="18" charset="0"/>
              </a:rPr>
              <a:t>targeta</a:t>
            </a:r>
            <a:r>
              <a:rPr lang="hr-HR" sz="1200" dirty="0">
                <a:solidFill>
                  <a:srgbClr val="646466"/>
                </a:solidFill>
                <a:latin typeface="Georgia" panose="02040502050405020303" pitchFamily="18" charset="0"/>
              </a:rPr>
              <a:t>                          </a:t>
            </a:r>
          </a:p>
        </p:txBody>
      </p:sp>
      <p:sp>
        <p:nvSpPr>
          <p:cNvPr id="25" name="TekstniOkvir 24"/>
          <p:cNvSpPr txBox="1"/>
          <p:nvPr/>
        </p:nvSpPr>
        <p:spPr>
          <a:xfrm>
            <a:off x="3635896" y="3645024"/>
            <a:ext cx="1495077" cy="30239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200" dirty="0">
                <a:solidFill>
                  <a:srgbClr val="646466"/>
                </a:solidFill>
                <a:latin typeface="Georgia" panose="02040502050405020303" pitchFamily="18" charset="0"/>
              </a:rPr>
              <a:t>NAGRADA</a:t>
            </a:r>
          </a:p>
          <a:p>
            <a:r>
              <a:rPr lang="hr-HR" sz="1200" dirty="0">
                <a:solidFill>
                  <a:srgbClr val="646466"/>
                </a:solidFill>
                <a:latin typeface="Georgia" panose="02040502050405020303" pitchFamily="18" charset="0"/>
              </a:rPr>
              <a:t>Mjesečna i godišnja  financijska nagrada za sve zaposlenike uvjetovana diskrecijskom ocjenom kompanije zbog rada i aktivnosti koje  prelaze okvire redovnog, kao i fiksna prigodna godišnja  nagrada. </a:t>
            </a:r>
            <a:r>
              <a:rPr lang="hr-HR" sz="1050" dirty="0">
                <a:solidFill>
                  <a:schemeClr val="bg1"/>
                </a:solidFill>
                <a:latin typeface="Georgia" panose="02040502050405020303" pitchFamily="18" charset="0"/>
              </a:rPr>
              <a:t>posla</a:t>
            </a:r>
          </a:p>
        </p:txBody>
      </p:sp>
      <p:cxnSp>
        <p:nvCxnSpPr>
          <p:cNvPr id="19" name="Ravni poveznik sa strelicom 18"/>
          <p:cNvCxnSpPr>
            <a:cxnSpLocks/>
          </p:cNvCxnSpPr>
          <p:nvPr/>
        </p:nvCxnSpPr>
        <p:spPr>
          <a:xfrm flipH="1">
            <a:off x="6012160" y="3068960"/>
            <a:ext cx="422702" cy="53857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Ravni poveznik sa strelicom 20"/>
          <p:cNvCxnSpPr>
            <a:cxnSpLocks/>
          </p:cNvCxnSpPr>
          <p:nvPr/>
        </p:nvCxnSpPr>
        <p:spPr>
          <a:xfrm>
            <a:off x="7476126" y="3073671"/>
            <a:ext cx="602387" cy="51369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kstniOkvir 29"/>
          <p:cNvSpPr txBox="1"/>
          <p:nvPr/>
        </p:nvSpPr>
        <p:spPr>
          <a:xfrm>
            <a:off x="7380312" y="3607532"/>
            <a:ext cx="149507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200" dirty="0">
                <a:solidFill>
                  <a:srgbClr val="646466"/>
                </a:solidFill>
                <a:latin typeface="Georgia" panose="02040502050405020303" pitchFamily="18" charset="0"/>
              </a:rPr>
              <a:t>EDUKACIJE I USAVRŠAVANJE</a:t>
            </a:r>
          </a:p>
          <a:p>
            <a:r>
              <a:rPr lang="hr-HR" sz="1200" dirty="0">
                <a:solidFill>
                  <a:srgbClr val="646466"/>
                </a:solidFill>
                <a:latin typeface="Georgia" panose="02040502050405020303" pitchFamily="18" charset="0"/>
              </a:rPr>
              <a:t>Ulaganje u razvoj postojećih i stvaranje novih znanja i vještina zaposlenika u skladu s dugoročnim ciljevima kompanije.</a:t>
            </a:r>
          </a:p>
        </p:txBody>
      </p:sp>
      <p:sp>
        <p:nvSpPr>
          <p:cNvPr id="31" name="TekstniOkvir 30"/>
          <p:cNvSpPr txBox="1"/>
          <p:nvPr/>
        </p:nvSpPr>
        <p:spPr>
          <a:xfrm>
            <a:off x="5616114" y="3607532"/>
            <a:ext cx="147616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200" dirty="0">
                <a:solidFill>
                  <a:srgbClr val="646466"/>
                </a:solidFill>
                <a:latin typeface="Georgia" panose="02040502050405020303" pitchFamily="18" charset="0"/>
              </a:rPr>
              <a:t>PLAN RAZVOJA KARIJERE</a:t>
            </a:r>
          </a:p>
          <a:p>
            <a:r>
              <a:rPr lang="hr-HR" sz="1200" dirty="0">
                <a:solidFill>
                  <a:srgbClr val="646466"/>
                </a:solidFill>
                <a:latin typeface="Georgia" panose="02040502050405020303" pitchFamily="18" charset="0"/>
              </a:rPr>
              <a:t>Poticanje razvoja zaposlenika, sudjelovanje u ostvarivanju njihovog potencijala.</a:t>
            </a:r>
          </a:p>
          <a:p>
            <a:endParaRPr lang="hr-HR" sz="1200" dirty="0">
              <a:solidFill>
                <a:srgbClr val="646466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9016169"/>
      </p:ext>
    </p:extLst>
  </p:cSld>
  <p:clrMapOvr>
    <a:masterClrMapping/>
  </p:clrMapOvr>
</p:sld>
</file>

<file path=ppt/theme/theme1.xml><?xml version="1.0" encoding="utf-8"?>
<a:theme xmlns:a="http://schemas.openxmlformats.org/drawingml/2006/main" name="Prez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</TotalTime>
  <Words>724</Words>
  <Application>Microsoft Office PowerPoint</Application>
  <PresentationFormat>Prikaz na zaslonu (4:3)</PresentationFormat>
  <Paragraphs>160</Paragraphs>
  <Slides>14</Slides>
  <Notes>0</Notes>
  <HiddenSlides>0</HiddenSlides>
  <MMClips>0</MMClips>
  <ScaleCrop>false</ScaleCrop>
  <HeadingPairs>
    <vt:vector size="6" baseType="variant">
      <vt:variant>
        <vt:lpstr>Korišteni fontovi</vt:lpstr>
      </vt:variant>
      <vt:variant>
        <vt:i4>8</vt:i4>
      </vt:variant>
      <vt:variant>
        <vt:lpstr>Tema</vt:lpstr>
      </vt:variant>
      <vt:variant>
        <vt:i4>2</vt:i4>
      </vt:variant>
      <vt:variant>
        <vt:lpstr>Naslovi slajdova</vt:lpstr>
      </vt:variant>
      <vt:variant>
        <vt:i4>14</vt:i4>
      </vt:variant>
    </vt:vector>
  </HeadingPairs>
  <TitlesOfParts>
    <vt:vector size="24" baseType="lpstr">
      <vt:lpstr>Arial</vt:lpstr>
      <vt:lpstr>Calibri</vt:lpstr>
      <vt:lpstr>Calibri Light</vt:lpstr>
      <vt:lpstr>Georgia</vt:lpstr>
      <vt:lpstr>Georgia Pro</vt:lpstr>
      <vt:lpstr>Symbol</vt:lpstr>
      <vt:lpstr>Times New Roman</vt:lpstr>
      <vt:lpstr>Wingdings</vt:lpstr>
      <vt:lpstr>Prez</vt:lpstr>
      <vt:lpstr>Custom Design</vt:lpstr>
      <vt:lpstr>Realizator 2019. &amp; Hoteli Njivice  </vt:lpstr>
      <vt:lpstr> 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 </vt:lpstr>
      <vt:lpstr> Zašto sustav nagrađivanja? </vt:lpstr>
      <vt:lpstr>  Koji su ciljevi nagrađivanja?</vt:lpstr>
      <vt:lpstr>3. Tailor made sustav nagrađivanja</vt:lpstr>
      <vt:lpstr>Tailor made sustav nagrađivanja </vt:lpstr>
      <vt:lpstr>Pronađite pravu formulu!</vt:lpstr>
      <vt:lpstr> Smjernice i zaključci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Realizator 2019. &amp; Hoteli Njivice  </dc:title>
  <dc:creator>Nataša Kovačić Stilinović</dc:creator>
  <cp:lastModifiedBy>Nataša Kovačić Stilinović</cp:lastModifiedBy>
  <cp:revision>5</cp:revision>
  <dcterms:created xsi:type="dcterms:W3CDTF">2019-10-19T19:44:58Z</dcterms:created>
  <dcterms:modified xsi:type="dcterms:W3CDTF">2019-10-19T20:19:07Z</dcterms:modified>
</cp:coreProperties>
</file>